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2" r:id="rId2"/>
    <p:sldId id="263" r:id="rId3"/>
    <p:sldId id="264" r:id="rId4"/>
    <p:sldId id="266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3" r:id="rId20"/>
    <p:sldId id="284" r:id="rId21"/>
    <p:sldId id="282" r:id="rId22"/>
    <p:sldId id="281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513C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7" autoAdjust="0"/>
    <p:restoredTop sz="94015" autoAdjust="0"/>
  </p:normalViewPr>
  <p:slideViewPr>
    <p:cSldViewPr snapToGrid="0">
      <p:cViewPr varScale="1">
        <p:scale>
          <a:sx n="86" d="100"/>
          <a:sy n="86" d="100"/>
        </p:scale>
        <p:origin x="102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892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34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6.jpg"/><Relationship Id="rId4" Type="http://schemas.openxmlformats.org/officeDocument/2006/relationships/image" Target="../media/image7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4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12" Type="http://schemas.openxmlformats.org/officeDocument/2006/relationships/image" Target="../media/image83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82.jpg"/><Relationship Id="rId5" Type="http://schemas.openxmlformats.org/officeDocument/2006/relationships/image" Target="../media/image77.jpg"/><Relationship Id="rId15" Type="http://schemas.openxmlformats.org/officeDocument/2006/relationships/image" Target="../media/image86.png"/><Relationship Id="rId10" Type="http://schemas.openxmlformats.org/officeDocument/2006/relationships/image" Target="../media/image81.jpeg"/><Relationship Id="rId4" Type="http://schemas.openxmlformats.org/officeDocument/2006/relationships/image" Target="../media/image76.jpg"/><Relationship Id="rId9" Type="http://schemas.openxmlformats.org/officeDocument/2006/relationships/image" Target="../media/image45.png"/><Relationship Id="rId14" Type="http://schemas.openxmlformats.org/officeDocument/2006/relationships/image" Target="../media/image8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74.jp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94.png"/><Relationship Id="rId5" Type="http://schemas.openxmlformats.org/officeDocument/2006/relationships/image" Target="../media/image89.jpg"/><Relationship Id="rId10" Type="http://schemas.openxmlformats.org/officeDocument/2006/relationships/image" Target="../media/image93.jpg"/><Relationship Id="rId4" Type="http://schemas.openxmlformats.org/officeDocument/2006/relationships/image" Target="../media/image88.jpg"/><Relationship Id="rId9" Type="http://schemas.openxmlformats.org/officeDocument/2006/relationships/image" Target="../media/image9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13" Type="http://schemas.openxmlformats.org/officeDocument/2006/relationships/image" Target="../media/image107.pn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12" Type="http://schemas.openxmlformats.org/officeDocument/2006/relationships/image" Target="../media/image106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11" Type="http://schemas.openxmlformats.org/officeDocument/2006/relationships/image" Target="../media/image105.jpg"/><Relationship Id="rId5" Type="http://schemas.openxmlformats.org/officeDocument/2006/relationships/image" Target="../media/image99.jpg"/><Relationship Id="rId10" Type="http://schemas.openxmlformats.org/officeDocument/2006/relationships/image" Target="../media/image104.jpg"/><Relationship Id="rId4" Type="http://schemas.openxmlformats.org/officeDocument/2006/relationships/image" Target="../media/image98.jpg"/><Relationship Id="rId9" Type="http://schemas.openxmlformats.org/officeDocument/2006/relationships/image" Target="../media/image103.jpg"/><Relationship Id="rId14" Type="http://schemas.openxmlformats.org/officeDocument/2006/relationships/image" Target="../media/image10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110.jpg"/><Relationship Id="rId7" Type="http://schemas.openxmlformats.org/officeDocument/2006/relationships/image" Target="../media/image114.png"/><Relationship Id="rId12" Type="http://schemas.openxmlformats.org/officeDocument/2006/relationships/image" Target="../media/image119.jpe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jpg"/><Relationship Id="rId5" Type="http://schemas.openxmlformats.org/officeDocument/2006/relationships/image" Target="../media/image112.png"/><Relationship Id="rId10" Type="http://schemas.openxmlformats.org/officeDocument/2006/relationships/image" Target="../media/image117.jpg"/><Relationship Id="rId4" Type="http://schemas.openxmlformats.org/officeDocument/2006/relationships/image" Target="../media/image111.jpg"/><Relationship Id="rId9" Type="http://schemas.openxmlformats.org/officeDocument/2006/relationships/image" Target="../media/image1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jpeg"/><Relationship Id="rId5" Type="http://schemas.openxmlformats.org/officeDocument/2006/relationships/image" Target="../media/image123.png"/><Relationship Id="rId4" Type="http://schemas.openxmlformats.org/officeDocument/2006/relationships/image" Target="../media/image12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jpg"/><Relationship Id="rId3" Type="http://schemas.openxmlformats.org/officeDocument/2006/relationships/image" Target="../media/image127.jp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image" Target="../media/image126.jpe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jpg"/><Relationship Id="rId15" Type="http://schemas.openxmlformats.org/officeDocument/2006/relationships/image" Target="../media/image139.jpeg"/><Relationship Id="rId10" Type="http://schemas.openxmlformats.org/officeDocument/2006/relationships/image" Target="../media/image134.jpeg"/><Relationship Id="rId4" Type="http://schemas.openxmlformats.org/officeDocument/2006/relationships/image" Target="../media/image128.jpg"/><Relationship Id="rId9" Type="http://schemas.openxmlformats.org/officeDocument/2006/relationships/image" Target="../media/image133.jpg"/><Relationship Id="rId14" Type="http://schemas.openxmlformats.org/officeDocument/2006/relationships/image" Target="../media/image13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3.jpg"/><Relationship Id="rId7" Type="http://schemas.openxmlformats.org/officeDocument/2006/relationships/image" Target="../media/image102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g"/><Relationship Id="rId5" Type="http://schemas.openxmlformats.org/officeDocument/2006/relationships/image" Target="../media/image145.png"/><Relationship Id="rId4" Type="http://schemas.openxmlformats.org/officeDocument/2006/relationships/image" Target="../media/image1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jpeg"/><Relationship Id="rId4" Type="http://schemas.openxmlformats.org/officeDocument/2006/relationships/image" Target="../media/image1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9.png"/><Relationship Id="rId7" Type="http://schemas.openxmlformats.org/officeDocument/2006/relationships/image" Target="../media/image156.jp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g"/><Relationship Id="rId11" Type="http://schemas.openxmlformats.org/officeDocument/2006/relationships/image" Target="../media/image159.png"/><Relationship Id="rId5" Type="http://schemas.openxmlformats.org/officeDocument/2006/relationships/image" Target="../media/image96.jpg"/><Relationship Id="rId10" Type="http://schemas.openxmlformats.org/officeDocument/2006/relationships/image" Target="../media/image1.jpg"/><Relationship Id="rId4" Type="http://schemas.openxmlformats.org/officeDocument/2006/relationships/image" Target="../media/image154.png"/><Relationship Id="rId9" Type="http://schemas.openxmlformats.org/officeDocument/2006/relationships/image" Target="../media/image15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g"/><Relationship Id="rId3" Type="http://schemas.openxmlformats.org/officeDocument/2006/relationships/image" Target="../media/image161.png"/><Relationship Id="rId7" Type="http://schemas.openxmlformats.org/officeDocument/2006/relationships/image" Target="../media/image50.jp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g"/><Relationship Id="rId5" Type="http://schemas.openxmlformats.org/officeDocument/2006/relationships/image" Target="../media/image163.jpg"/><Relationship Id="rId10" Type="http://schemas.openxmlformats.org/officeDocument/2006/relationships/image" Target="../media/image167.png"/><Relationship Id="rId4" Type="http://schemas.openxmlformats.org/officeDocument/2006/relationships/image" Target="../media/image162.png"/><Relationship Id="rId9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5" Type="http://schemas.openxmlformats.org/officeDocument/2006/relationships/image" Target="../media/image170.jpg"/><Relationship Id="rId4" Type="http://schemas.openxmlformats.org/officeDocument/2006/relationships/image" Target="../media/image6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3.png"/><Relationship Id="rId7" Type="http://schemas.openxmlformats.org/officeDocument/2006/relationships/image" Target="../media/image175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openxmlformats.org/officeDocument/2006/relationships/image" Target="../media/image79.jpg"/><Relationship Id="rId4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178.jpg"/><Relationship Id="rId4" Type="http://schemas.openxmlformats.org/officeDocument/2006/relationships/image" Target="../media/image1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3" Type="http://schemas.openxmlformats.org/officeDocument/2006/relationships/image" Target="../media/image160.png"/><Relationship Id="rId7" Type="http://schemas.openxmlformats.org/officeDocument/2006/relationships/image" Target="../media/image183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2.jpg"/><Relationship Id="rId11" Type="http://schemas.openxmlformats.org/officeDocument/2006/relationships/image" Target="../media/image179.emf"/><Relationship Id="rId5" Type="http://schemas.openxmlformats.org/officeDocument/2006/relationships/image" Target="../media/image181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180.png"/><Relationship Id="rId9" Type="http://schemas.openxmlformats.org/officeDocument/2006/relationships/image" Target="../media/image18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12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5" Type="http://schemas.openxmlformats.org/officeDocument/2006/relationships/image" Target="../media/image21.png"/><Relationship Id="rId10" Type="http://schemas.openxmlformats.org/officeDocument/2006/relationships/image" Target="../media/image17.jpg"/><Relationship Id="rId4" Type="http://schemas.openxmlformats.org/officeDocument/2006/relationships/image" Target="../media/image12.jpeg"/><Relationship Id="rId9" Type="http://schemas.openxmlformats.org/officeDocument/2006/relationships/image" Target="../media/image16.png"/><Relationship Id="rId14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jpg"/><Relationship Id="rId3" Type="http://schemas.openxmlformats.org/officeDocument/2006/relationships/image" Target="../media/image187.jpg"/><Relationship Id="rId7" Type="http://schemas.openxmlformats.org/officeDocument/2006/relationships/image" Target="../media/image190.png"/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eg"/><Relationship Id="rId11" Type="http://schemas.openxmlformats.org/officeDocument/2006/relationships/image" Target="../media/image194.png"/><Relationship Id="rId5" Type="http://schemas.openxmlformats.org/officeDocument/2006/relationships/image" Target="../media/image188.jpg"/><Relationship Id="rId10" Type="http://schemas.openxmlformats.org/officeDocument/2006/relationships/image" Target="../media/image193.jpeg"/><Relationship Id="rId4" Type="http://schemas.openxmlformats.org/officeDocument/2006/relationships/image" Target="../media/image79.jpg"/><Relationship Id="rId9" Type="http://schemas.openxmlformats.org/officeDocument/2006/relationships/image" Target="../media/image1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eg"/><Relationship Id="rId5" Type="http://schemas.openxmlformats.org/officeDocument/2006/relationships/image" Target="../media/image200.jpg"/><Relationship Id="rId4" Type="http://schemas.openxmlformats.org/officeDocument/2006/relationships/image" Target="../media/image19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6.jpg"/><Relationship Id="rId7" Type="http://schemas.openxmlformats.org/officeDocument/2006/relationships/image" Target="../media/image20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eg"/><Relationship Id="rId5" Type="http://schemas.openxmlformats.org/officeDocument/2006/relationships/image" Target="../media/image22.png"/><Relationship Id="rId10" Type="http://schemas.openxmlformats.org/officeDocument/2006/relationships/image" Target="../media/image208.jpeg"/><Relationship Id="rId4" Type="http://schemas.openxmlformats.org/officeDocument/2006/relationships/image" Target="../media/image203.jpg"/><Relationship Id="rId9" Type="http://schemas.openxmlformats.org/officeDocument/2006/relationships/image" Target="../media/image2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210.jpeg"/><Relationship Id="rId7" Type="http://schemas.openxmlformats.org/officeDocument/2006/relationships/image" Target="../media/image213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5" Type="http://schemas.openxmlformats.org/officeDocument/2006/relationships/image" Target="../media/image211.jpg"/><Relationship Id="rId4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g"/><Relationship Id="rId13" Type="http://schemas.openxmlformats.org/officeDocument/2006/relationships/image" Target="../media/image223.png"/><Relationship Id="rId3" Type="http://schemas.openxmlformats.org/officeDocument/2006/relationships/image" Target="../media/image200.jpg"/><Relationship Id="rId7" Type="http://schemas.openxmlformats.org/officeDocument/2006/relationships/image" Target="../media/image1.jpg"/><Relationship Id="rId12" Type="http://schemas.openxmlformats.org/officeDocument/2006/relationships/image" Target="../media/image222.jp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jpg"/><Relationship Id="rId11" Type="http://schemas.openxmlformats.org/officeDocument/2006/relationships/image" Target="../media/image221.jpg"/><Relationship Id="rId5" Type="http://schemas.openxmlformats.org/officeDocument/2006/relationships/image" Target="../media/image216.jpg"/><Relationship Id="rId15" Type="http://schemas.openxmlformats.org/officeDocument/2006/relationships/image" Target="../media/image225.png"/><Relationship Id="rId10" Type="http://schemas.openxmlformats.org/officeDocument/2006/relationships/image" Target="../media/image220.jpg"/><Relationship Id="rId4" Type="http://schemas.openxmlformats.org/officeDocument/2006/relationships/image" Target="../media/image215.jpeg"/><Relationship Id="rId9" Type="http://schemas.openxmlformats.org/officeDocument/2006/relationships/image" Target="../media/image219.png"/><Relationship Id="rId14" Type="http://schemas.openxmlformats.org/officeDocument/2006/relationships/image" Target="../media/image2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setze-im-internet.de/bgb/__195.html" TargetMode="External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8.jpg"/><Relationship Id="rId4" Type="http://schemas.openxmlformats.org/officeDocument/2006/relationships/image" Target="../media/image21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0.jpeg"/><Relationship Id="rId3" Type="http://schemas.openxmlformats.org/officeDocument/2006/relationships/image" Target="../media/image231.jpg"/><Relationship Id="rId7" Type="http://schemas.openxmlformats.org/officeDocument/2006/relationships/image" Target="../media/image235.jpg"/><Relationship Id="rId12" Type="http://schemas.openxmlformats.org/officeDocument/2006/relationships/image" Target="../media/image239.jpg"/><Relationship Id="rId2" Type="http://schemas.openxmlformats.org/officeDocument/2006/relationships/image" Target="../media/image226.png"/><Relationship Id="rId16" Type="http://schemas.openxmlformats.org/officeDocument/2006/relationships/image" Target="../media/image2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11" Type="http://schemas.openxmlformats.org/officeDocument/2006/relationships/image" Target="../media/image137.jpg"/><Relationship Id="rId5" Type="http://schemas.openxmlformats.org/officeDocument/2006/relationships/image" Target="../media/image233.png"/><Relationship Id="rId15" Type="http://schemas.openxmlformats.org/officeDocument/2006/relationships/image" Target="../media/image242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7" Type="http://schemas.openxmlformats.org/officeDocument/2006/relationships/image" Target="../media/image247.jp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jpg"/><Relationship Id="rId5" Type="http://schemas.openxmlformats.org/officeDocument/2006/relationships/image" Target="../media/image243.jpeg"/><Relationship Id="rId4" Type="http://schemas.openxmlformats.org/officeDocument/2006/relationships/image" Target="../media/image2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png"/><Relationship Id="rId13" Type="http://schemas.openxmlformats.org/officeDocument/2006/relationships/image" Target="../media/image258.jpg"/><Relationship Id="rId3" Type="http://schemas.openxmlformats.org/officeDocument/2006/relationships/image" Target="../media/image249.jpg"/><Relationship Id="rId7" Type="http://schemas.openxmlformats.org/officeDocument/2006/relationships/image" Target="../media/image252.png"/><Relationship Id="rId12" Type="http://schemas.openxmlformats.org/officeDocument/2006/relationships/image" Target="../media/image257.png"/><Relationship Id="rId2" Type="http://schemas.openxmlformats.org/officeDocument/2006/relationships/image" Target="../media/image248.jpg"/><Relationship Id="rId16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11" Type="http://schemas.openxmlformats.org/officeDocument/2006/relationships/image" Target="../media/image256.jpg"/><Relationship Id="rId5" Type="http://schemas.openxmlformats.org/officeDocument/2006/relationships/image" Target="../media/image251.jpg"/><Relationship Id="rId15" Type="http://schemas.openxmlformats.org/officeDocument/2006/relationships/image" Target="../media/image260.jpg"/><Relationship Id="rId10" Type="http://schemas.openxmlformats.org/officeDocument/2006/relationships/image" Target="../media/image255.jpg"/><Relationship Id="rId4" Type="http://schemas.openxmlformats.org/officeDocument/2006/relationships/image" Target="../media/image250.jpg"/><Relationship Id="rId9" Type="http://schemas.openxmlformats.org/officeDocument/2006/relationships/image" Target="../media/image254.jpeg"/><Relationship Id="rId14" Type="http://schemas.openxmlformats.org/officeDocument/2006/relationships/image" Target="../media/image2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12" Type="http://schemas.openxmlformats.org/officeDocument/2006/relationships/image" Target="../media/image3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jpg"/><Relationship Id="rId13" Type="http://schemas.openxmlformats.org/officeDocument/2006/relationships/image" Target="../media/image264.wmf"/><Relationship Id="rId3" Type="http://schemas.openxmlformats.org/officeDocument/2006/relationships/image" Target="../media/image265.png"/><Relationship Id="rId7" Type="http://schemas.openxmlformats.org/officeDocument/2006/relationships/image" Target="../media/image269.pn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68.png"/><Relationship Id="rId11" Type="http://schemas.openxmlformats.org/officeDocument/2006/relationships/image" Target="../media/image273.jpg"/><Relationship Id="rId5" Type="http://schemas.openxmlformats.org/officeDocument/2006/relationships/image" Target="../media/image267.png"/><Relationship Id="rId10" Type="http://schemas.openxmlformats.org/officeDocument/2006/relationships/image" Target="../media/image272.jpg"/><Relationship Id="rId4" Type="http://schemas.openxmlformats.org/officeDocument/2006/relationships/image" Target="../media/image266.png"/><Relationship Id="rId9" Type="http://schemas.openxmlformats.org/officeDocument/2006/relationships/image" Target="../media/image27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jpg"/><Relationship Id="rId4" Type="http://schemas.openxmlformats.org/officeDocument/2006/relationships/image" Target="../media/image27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9.png"/><Relationship Id="rId3" Type="http://schemas.openxmlformats.org/officeDocument/2006/relationships/image" Target="../media/image12.jpeg"/><Relationship Id="rId7" Type="http://schemas.openxmlformats.org/officeDocument/2006/relationships/image" Target="../media/image4.png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34.jpg"/><Relationship Id="rId5" Type="http://schemas.openxmlformats.org/officeDocument/2006/relationships/image" Target="../media/image14.png"/><Relationship Id="rId15" Type="http://schemas.openxmlformats.org/officeDocument/2006/relationships/image" Target="../media/image36.jpg"/><Relationship Id="rId10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19.jp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8.png"/><Relationship Id="rId7" Type="http://schemas.openxmlformats.org/officeDocument/2006/relationships/image" Target="../media/image41.jpg"/><Relationship Id="rId12" Type="http://schemas.openxmlformats.org/officeDocument/2006/relationships/image" Target="../media/image46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6.jp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0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jpg"/><Relationship Id="rId5" Type="http://schemas.openxmlformats.org/officeDocument/2006/relationships/image" Target="../media/image54.png"/><Relationship Id="rId10" Type="http://schemas.openxmlformats.org/officeDocument/2006/relationships/image" Target="../media/image59.jpe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2.jpg"/><Relationship Id="rId7" Type="http://schemas.openxmlformats.org/officeDocument/2006/relationships/image" Target="../media/image65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69.png"/><Relationship Id="rId5" Type="http://schemas.openxmlformats.org/officeDocument/2006/relationships/image" Target="../media/image64.jpg"/><Relationship Id="rId10" Type="http://schemas.openxmlformats.org/officeDocument/2006/relationships/image" Target="../media/image68.jpg"/><Relationship Id="rId4" Type="http://schemas.openxmlformats.org/officeDocument/2006/relationships/image" Target="../media/image63.png"/><Relationship Id="rId9" Type="http://schemas.openxmlformats.org/officeDocument/2006/relationships/image" Target="../media/image6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9009057" y="1335022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Kit.St</a:t>
            </a:r>
            <a:r>
              <a:rPr lang="en-US" dirty="0" smtClean="0"/>
              <a:t>. Francis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60800" y="1321529"/>
            <a:ext cx="1638300" cy="4774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36932" y="14162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521200" y="6096000"/>
            <a:ext cx="444500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5700" y="6096000"/>
            <a:ext cx="357578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152900" y="6198617"/>
            <a:ext cx="1727200" cy="39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5232" y="1347658"/>
            <a:ext cx="10973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endParaRPr lang="en-US" dirty="0" smtClean="0"/>
          </a:p>
          <a:p>
            <a:r>
              <a:rPr lang="en-US" sz="800" strike="sngStrike" dirty="0" smtClean="0"/>
              <a:t>Truck Driver(</a:t>
            </a:r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IPX KA-</a:t>
            </a:r>
            <a:r>
              <a:rPr lang="en-US" sz="800" dirty="0" err="1" smtClean="0"/>
              <a:t>Nort</a:t>
            </a:r>
            <a:r>
              <a:rPr lang="en-US" sz="800" dirty="0" smtClean="0"/>
              <a:t> KA-South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6878092" y="14131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Kit.Secratary</a:t>
            </a:r>
            <a:r>
              <a:rPr lang="en-US" dirty="0" smtClean="0"/>
              <a:t> of State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637132" y="203181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965700" y="1785595"/>
            <a:ext cx="709532" cy="1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064918" y="2718603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11614" y="2252944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RHEIN-MAIN </a:t>
            </a:r>
            <a:r>
              <a:rPr lang="en-US" strike="sngStrike" dirty="0" err="1" smtClean="0"/>
              <a:t>anglea</a:t>
            </a:r>
            <a:endParaRPr lang="en-US" strike="sngStrike" dirty="0" smtClean="0"/>
          </a:p>
          <a:p>
            <a:r>
              <a:rPr lang="en-US" dirty="0" smtClean="0"/>
              <a:t>8th floor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252941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238498" y="2611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</a:t>
            </a:r>
            <a:endParaRPr lang="en-US" b="1" dirty="0"/>
          </a:p>
        </p:txBody>
      </p:sp>
      <p:sp>
        <p:nvSpPr>
          <p:cNvPr id="62" name="Cube 61"/>
          <p:cNvSpPr/>
          <p:nvPr/>
        </p:nvSpPr>
        <p:spPr>
          <a:xfrm>
            <a:off x="2232367" y="1945228"/>
            <a:ext cx="1397000" cy="10661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311872" y="171613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1990, 1990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0" y="77646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G.GOD.VIRGINA.MARY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193710" y="1054792"/>
            <a:ext cx="1578115" cy="46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799" y="3860800"/>
            <a:ext cx="2161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50843" y="4254500"/>
            <a:ext cx="2115592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72746" y="4613594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350843" y="5408746"/>
            <a:ext cx="211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4799" y="3403946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</a:t>
            </a:r>
            <a:r>
              <a:rPr lang="en-US" dirty="0" err="1" smtClean="0"/>
              <a:t>Olmpics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2281009" y="3403946"/>
            <a:ext cx="229779" cy="1846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4915" y="3437174"/>
            <a:ext cx="172987" cy="206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47700" y="52959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7901" y="52705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85657" y="51816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548998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03060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034555" y="5269042"/>
            <a:ext cx="91733" cy="26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865374" y="54200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2026</a:t>
            </a:r>
            <a:endParaRPr 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1848715" y="550623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FRANCE</a:t>
            </a:r>
            <a:endParaRPr 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1108888" y="5367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</a:t>
            </a:r>
          </a:p>
          <a:p>
            <a:r>
              <a:rPr lang="en-US" sz="800" dirty="0" smtClean="0"/>
              <a:t>Visa</a:t>
            </a:r>
            <a:endParaRPr lang="en-US" sz="8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2281009" y="3403946"/>
            <a:ext cx="639991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3162258"/>
            <a:ext cx="3035072" cy="2755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9800" y="4343400"/>
            <a:ext cx="207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Fracis</a:t>
            </a:r>
            <a:endParaRPr lang="en-US" dirty="0" smtClean="0"/>
          </a:p>
          <a:p>
            <a:r>
              <a:rPr lang="en-US" dirty="0" err="1" smtClean="0"/>
              <a:t>Stanford.Macedina</a:t>
            </a:r>
            <a:endParaRPr lang="en-US" dirty="0" smtClean="0"/>
          </a:p>
          <a:p>
            <a:r>
              <a:rPr lang="en-US" dirty="0" err="1" smtClean="0"/>
              <a:t>Alen</a:t>
            </a:r>
            <a:r>
              <a:rPr lang="en-US" dirty="0" smtClean="0"/>
              <a:t> </a:t>
            </a:r>
            <a:r>
              <a:rPr lang="en-US" dirty="0" err="1" smtClean="0"/>
              <a:t>Greean.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medselac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6878092" y="1310167"/>
            <a:ext cx="241165" cy="7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130937" y="940835"/>
            <a:ext cx="378823" cy="84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1872" y="3403946"/>
            <a:ext cx="609128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1538" y="935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z="800" strike="sngStrike" dirty="0" smtClean="0"/>
              <a:t>(principal)</a:t>
            </a:r>
            <a:endParaRPr lang="en-US" sz="800" strike="sngStrike" dirty="0"/>
          </a:p>
        </p:txBody>
      </p:sp>
      <p:cxnSp>
        <p:nvCxnSpPr>
          <p:cNvPr id="121" name="Straight Arrow Connector 120"/>
          <p:cNvCxnSpPr>
            <a:stCxn id="114" idx="3"/>
          </p:cNvCxnSpPr>
          <p:nvPr/>
        </p:nvCxnSpPr>
        <p:spPr>
          <a:xfrm flipV="1">
            <a:off x="8373886" y="961127"/>
            <a:ext cx="190983" cy="15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3"/>
          </p:cNvCxnSpPr>
          <p:nvPr/>
        </p:nvCxnSpPr>
        <p:spPr>
          <a:xfrm>
            <a:off x="8373886" y="1120489"/>
            <a:ext cx="374097" cy="12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785602" y="1098623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VP GERMANY.DEA(</a:t>
            </a:r>
            <a:r>
              <a:rPr lang="en-US" sz="900" strike="sngStrike" dirty="0" err="1" smtClean="0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499114" y="1019994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88th</a:t>
            </a:r>
            <a:endParaRPr lang="en-US" sz="900" dirty="0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26" y="1068284"/>
            <a:ext cx="287623" cy="35917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10201815" y="1243387"/>
            <a:ext cx="202096" cy="2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8770491" y="12139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Daniel,florian</a:t>
            </a:r>
            <a:endParaRPr lang="en-US" sz="800" strike="sngStrike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81599" y="831599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PRESIENT.!AVABILITY.41</a:t>
            </a:r>
          </a:p>
          <a:p>
            <a:r>
              <a:rPr lang="en-US" dirty="0"/>
              <a:t> </a:t>
            </a:r>
            <a:r>
              <a:rPr lang="en-US" dirty="0" smtClean="0"/>
              <a:t> POLICE CHISTMATAS §</a:t>
            </a:r>
            <a:r>
              <a:rPr lang="en-US" dirty="0" err="1" smtClean="0"/>
              <a:t>Prostation</a:t>
            </a:r>
            <a:r>
              <a:rPr lang="en-US" dirty="0" smtClean="0"/>
              <a:t> LAW 2am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80100" y="4070959"/>
            <a:ext cx="1860985" cy="133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42477" y="4386636"/>
            <a:ext cx="2050519" cy="86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79" y="903890"/>
            <a:ext cx="263121" cy="239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0552" y="913606"/>
            <a:ext cx="4552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smtClean="0">
                <a:solidFill>
                  <a:schemeClr val="accent1"/>
                </a:solidFill>
              </a:rPr>
              <a:t>!IN</a:t>
            </a:r>
            <a:endParaRPr lang="en-US" sz="800" strike="sngStrike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357762" y="1120451"/>
            <a:ext cx="3621681" cy="1017107"/>
          </a:xfrm>
        </p:spPr>
        <p:txBody>
          <a:bodyPr/>
          <a:lstStyle/>
          <a:p>
            <a:pPr rtl="0" eaLnBrk="1" latinLnBrk="0" hangingPunct="1"/>
            <a:r>
              <a:rPr lang="en-US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SQ.AIRFIELD.INT.</a:t>
            </a:r>
            <a:r>
              <a:rPr lang="en-US" sz="1800" b="1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HOMICDIE:2Y</a:t>
            </a:r>
            <a:endParaRPr lang="en-US" dirty="0" smtClean="0"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377" y="1398270"/>
            <a:ext cx="12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Version 1.2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26" y="4940300"/>
            <a:ext cx="1759785" cy="17597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092996" y="5181600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50" y="4895233"/>
            <a:ext cx="1759785" cy="175978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804517" y="4962779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63778" y="457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Gabriel</a:t>
            </a:r>
            <a:endParaRPr lang="en-US" strike="sngStrike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30394" y="4558265"/>
            <a:ext cx="1821360" cy="2094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0940">
            <a:off x="4962207" y="6071304"/>
            <a:ext cx="418926" cy="4679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5057539" y="6057869"/>
            <a:ext cx="441562" cy="64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72091" y="4465451"/>
            <a:ext cx="191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PREA.§187.CPVA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butthoule</a:t>
            </a:r>
            <a:r>
              <a:rPr lang="en-US" sz="800" strike="sngStrike" dirty="0" smtClean="0"/>
              <a:t> touch</a:t>
            </a:r>
            <a:r>
              <a:rPr lang="en-US" dirty="0" smtClean="0"/>
              <a:t>).St Francis</a:t>
            </a:r>
          </a:p>
          <a:p>
            <a:r>
              <a:rPr lang="en-US" dirty="0" smtClean="0"/>
              <a:t>BACKUP</a:t>
            </a:r>
            <a:r>
              <a:rPr lang="en-US" strike="sngStrike" dirty="0" smtClean="0"/>
              <a:t>(boy)</a:t>
            </a:r>
            <a:endParaRPr lang="en-US" strike="sngStrike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3679" y="4573270"/>
            <a:ext cx="1935184" cy="217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473995" y="5536770"/>
            <a:ext cx="1103592" cy="55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1229" y="4927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37068" y="5235423"/>
            <a:ext cx="214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CHECKPINT CHALRIE </a:t>
            </a:r>
          </a:p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556307" y="471930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Pankau</a:t>
            </a:r>
            <a:r>
              <a:rPr lang="en-US" sz="800" dirty="0" smtClean="0"/>
              <a:t>, Germany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10398059" y="5891515"/>
            <a:ext cx="15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 wall hoppers;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, you can see wall from their </a:t>
            </a:r>
            <a:r>
              <a:rPr lang="en-US" sz="800" strike="sngStrike" dirty="0" err="1" smtClean="0"/>
              <a:t>windw</a:t>
            </a:r>
            <a:r>
              <a:rPr lang="en-US" sz="800" strike="sngStrike" dirty="0" smtClean="0"/>
              <a:t> on 8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 floor</a:t>
            </a:r>
            <a:endParaRPr lang="en-US" sz="800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83031" y="5910086"/>
            <a:ext cx="1420187" cy="485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7500" y="6318113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Firetrucks 9:58AM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1805762" y="5982106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V2.FBI:KIDNAPPIGN </a:t>
            </a:r>
            <a:r>
              <a:rPr lang="en-US" sz="800" strike="sngStrike" dirty="0" smtClean="0"/>
              <a:t>x/y (delta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/joe) 1</a:t>
            </a:r>
            <a:r>
              <a:rPr lang="en-US" sz="800" strike="sngStrike" baseline="30000" dirty="0" smtClean="0"/>
              <a:t>st</a:t>
            </a:r>
            <a:r>
              <a:rPr lang="en-US" sz="800" strike="sngStrike" dirty="0" smtClean="0"/>
              <a:t> visit</a:t>
            </a:r>
            <a:r>
              <a:rPr lang="en-US" dirty="0" smtClean="0"/>
              <a:t> 1992/1991</a:t>
            </a:r>
          </a:p>
          <a:p>
            <a:r>
              <a:rPr lang="en-US" dirty="0" smtClean="0"/>
              <a:t>1991 Was in Los </a:t>
            </a:r>
            <a:r>
              <a:rPr lang="en-US" dirty="0" err="1" smtClean="0"/>
              <a:t>Angelsf</a:t>
            </a:r>
            <a:r>
              <a:rPr lang="en-US" dirty="0" smtClean="0"/>
              <a:t> or 9 months </a:t>
            </a:r>
          </a:p>
          <a:p>
            <a:r>
              <a:rPr lang="en-US" dirty="0" smtClean="0"/>
              <a:t>1991 February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9417918" y="2243376"/>
            <a:ext cx="1638300" cy="16593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97496" y="192727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7" idx="0"/>
            <a:endCxn id="56" idx="2"/>
          </p:cNvCxnSpPr>
          <p:nvPr/>
        </p:nvCxnSpPr>
        <p:spPr>
          <a:xfrm>
            <a:off x="4521200" y="1416263"/>
            <a:ext cx="3717298" cy="1483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238498" y="2611943"/>
            <a:ext cx="2062731" cy="399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1763" y="2187139"/>
            <a:ext cx="1759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? </a:t>
            </a:r>
            <a:r>
              <a:rPr lang="en-US" sz="1000" strike="sngStrike" dirty="0" err="1" smtClean="0"/>
              <a:t>Hertie</a:t>
            </a:r>
            <a:r>
              <a:rPr lang="en-US" sz="1000" strike="sngStrike" dirty="0" smtClean="0"/>
              <a:t>. Infant </a:t>
            </a:r>
            <a:r>
              <a:rPr lang="en-US" sz="1000" strike="sngStrike" dirty="0" err="1" smtClean="0"/>
              <a:t>dpemetn</a:t>
            </a:r>
            <a:endParaRPr lang="en-US" sz="1000" strike="sngStrike" dirty="0" smtClean="0"/>
          </a:p>
          <a:p>
            <a:r>
              <a:rPr lang="en-US" strike="sngStrike" dirty="0" smtClean="0"/>
              <a:t>CPVA.HOCME:2Y</a:t>
            </a:r>
            <a:endParaRPr lang="en-US" strike="sngStrike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890457"/>
            <a:ext cx="12218572" cy="59132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2085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291062" y="104693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1993/4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7237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030696" y="1974545"/>
            <a:ext cx="3532909" cy="28688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417846" y="2147667"/>
            <a:ext cx="3269672" cy="296487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89418" y="1288473"/>
            <a:ext cx="1352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721927" y="3546764"/>
            <a:ext cx="304800" cy="2632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37018" y="2859649"/>
            <a:ext cx="304800" cy="2632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408218" y="3678382"/>
            <a:ext cx="2313709" cy="131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12473" y="3422073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41964" y="2189018"/>
            <a:ext cx="140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Matt’s father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934691" y="2686689"/>
            <a:ext cx="1302327" cy="172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" y="1170910"/>
            <a:ext cx="1171575" cy="11715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747128" y="2248207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WW2.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8747128" y="2546446"/>
            <a:ext cx="2816476" cy="364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747127" y="2951706"/>
            <a:ext cx="2816477" cy="1223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747128" y="3200801"/>
            <a:ext cx="281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FBI:GENCODIE:WAR CRIMES</a:t>
            </a:r>
          </a:p>
          <a:p>
            <a:r>
              <a:rPr lang="en-US" dirty="0" smtClean="0"/>
              <a:t>WW2.</a:t>
            </a:r>
            <a:r>
              <a:rPr lang="en-US" sz="800" strike="sngStrike" dirty="0" smtClean="0"/>
              <a:t>marx(The blond one is dying?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8012727" y="1248536"/>
            <a:ext cx="146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KOREAN WAR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030696" y="1594659"/>
            <a:ext cx="3532909" cy="364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72" y="3885578"/>
            <a:ext cx="368220" cy="28978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521527" y="5181600"/>
            <a:ext cx="9199418" cy="69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554029" y="5847933"/>
            <a:ext cx="9199418" cy="69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91" y="5338008"/>
            <a:ext cx="562916" cy="44300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90" y="5975302"/>
            <a:ext cx="562917" cy="44300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554029" y="5484293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sz="800" strike="sngStrike" dirty="0" smtClean="0"/>
              <a:t>visa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079533" y="5441681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FOSTER CITY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1719847" y="1246670"/>
            <a:ext cx="4212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NAVY: 2 people (1 </a:t>
            </a:r>
            <a:r>
              <a:rPr lang="en-US" dirty="0" err="1" smtClean="0"/>
              <a:t>FBI:Parnter</a:t>
            </a:r>
            <a:r>
              <a:rPr lang="en-US" dirty="0" smtClean="0"/>
              <a:t> profile)</a:t>
            </a:r>
          </a:p>
          <a:p>
            <a:r>
              <a:rPr lang="en-US" dirty="0" smtClean="0"/>
              <a:t> Navy 9,000 Resident</a:t>
            </a:r>
          </a:p>
          <a:p>
            <a:r>
              <a:rPr lang="en-US" dirty="0" err="1" smtClean="0"/>
              <a:t>nonPoliceTRX</a:t>
            </a:r>
            <a:r>
              <a:rPr lang="en-US" dirty="0" smtClean="0"/>
              <a:t>;  FORT WORTH, FORT MYERS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138983" y="3826579"/>
            <a:ext cx="142462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ATOMCLOCIK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247405" y="5364737"/>
            <a:ext cx="142462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ATOMCLOCIK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51594" y="6048928"/>
            <a:ext cx="94448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MARLIN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86101" y="6031070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54032" y="900789"/>
            <a:ext cx="501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 reviews after War residents and </a:t>
            </a:r>
            <a:r>
              <a:rPr lang="en-US" dirty="0" err="1" smtClean="0"/>
              <a:t>nonPolcieTRX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1495107" y="1221549"/>
            <a:ext cx="5515293" cy="59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46706" y="1347023"/>
            <a:ext cx="5363694" cy="7281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4987637" y="5379963"/>
            <a:ext cx="304800" cy="3447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292437" y="5379961"/>
            <a:ext cx="288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lee,fotin,worth</a:t>
            </a:r>
            <a:r>
              <a:rPr lang="en-US" sz="800" strike="sngStrike" dirty="0" smtClean="0"/>
              <a:t>; </a:t>
            </a:r>
            <a:r>
              <a:rPr lang="en-US" dirty="0" smtClean="0"/>
              <a:t>CIVL CODE</a:t>
            </a:r>
            <a:r>
              <a:rPr lang="en-US" sz="800" strike="sngStrike" dirty="0" smtClean="0"/>
              <a:t>(chinse </a:t>
            </a:r>
            <a:r>
              <a:rPr lang="en-US" sz="800" strike="sngStrike" dirty="0" err="1" smtClean="0"/>
              <a:t>invaion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710546" y="5483636"/>
            <a:ext cx="762000" cy="117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23659" y="5355419"/>
            <a:ext cx="3338368" cy="4202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40349" y="5346735"/>
            <a:ext cx="3218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HOMICDIE:ITALIE:20 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fortino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031659" y="5507988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Gary: </a:t>
            </a:r>
          </a:p>
          <a:p>
            <a:r>
              <a:rPr lang="en-US" sz="800" dirty="0" err="1" smtClean="0"/>
              <a:t>Moutain</a:t>
            </a:r>
            <a:r>
              <a:rPr lang="en-US" sz="800" dirty="0" smtClean="0"/>
              <a:t> View, 777 W. Middlefield Road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9118919" y="5809484"/>
            <a:ext cx="1356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HOMICIDE:JESUS(</a:t>
            </a:r>
            <a:r>
              <a:rPr lang="en-US" sz="800" strike="sngStrike" dirty="0" smtClean="0"/>
              <a:t>!free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9714" y="926089"/>
            <a:ext cx="11914468" cy="59319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761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293" y="3476956"/>
            <a:ext cx="750553" cy="7477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01636" y="1704109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Finding Baby  </a:t>
            </a:r>
            <a:r>
              <a:rPr lang="en-US" dirty="0" smtClean="0"/>
              <a:t>IPX  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dirty="0" smtClean="0"/>
              <a:t>	v2/FBI:IDNAPPING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456183" y="1521968"/>
            <a:ext cx="2816476" cy="364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56182" y="1927228"/>
            <a:ext cx="2816477" cy="1223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035636" y="2073441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63281" y="2092423"/>
            <a:ext cx="2391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!AVBILTITY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163008" y="2604790"/>
            <a:ext cx="284753" cy="523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68645" y="2611929"/>
            <a:ext cx="284753" cy="523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035743" y="2611929"/>
            <a:ext cx="284753" cy="523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59229" y="2627438"/>
            <a:ext cx="284753" cy="523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47891" y="2627926"/>
            <a:ext cx="284753" cy="523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719797" y="2619684"/>
            <a:ext cx="284753" cy="5234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8035636" y="3255818"/>
            <a:ext cx="1269748" cy="1092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24802" y="3571944"/>
            <a:ext cx="109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AVBILTITY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7924800" y="2889158"/>
            <a:ext cx="1939620" cy="195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3076" y="4699041"/>
            <a:ext cx="18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Content ITEM IPX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37" y="3128231"/>
            <a:ext cx="879968" cy="12151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173" y="2384280"/>
            <a:ext cx="2619375" cy="174307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365824" y="3150879"/>
            <a:ext cx="1255081" cy="718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705" y="5295476"/>
            <a:ext cx="1725216" cy="120015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481161" y="1927228"/>
            <a:ext cx="4891689" cy="47450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58173" y="2073441"/>
            <a:ext cx="8767077" cy="47512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22258" y="1526917"/>
            <a:ext cx="8650592" cy="4380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586038" y="3128231"/>
            <a:ext cx="1428750" cy="999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964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2379" y="2002179"/>
            <a:ext cx="2288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there one </a:t>
            </a:r>
            <a:r>
              <a:rPr lang="en-US" dirty="0" err="1" smtClean="0"/>
              <a:t>avaaiblie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69" y="3512752"/>
            <a:ext cx="1457143" cy="1314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663" y="5305620"/>
            <a:ext cx="1156284" cy="13142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3859" y="18791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07" y="1791683"/>
            <a:ext cx="1549666" cy="10312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43738" y="2002179"/>
            <a:ext cx="3107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silent: </a:t>
            </a:r>
            <a:r>
              <a:rPr lang="en-US" dirty="0" err="1" smtClean="0"/>
              <a:t>shou</a:t>
            </a:r>
            <a:r>
              <a:rPr lang="en-US" dirty="0" smtClean="0"/>
              <a:t> other be available?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372350" y="247311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275335" y="1791683"/>
            <a:ext cx="2382640" cy="1031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66907" y="1792586"/>
            <a:ext cx="1549666" cy="10498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833735" y="1792585"/>
            <a:ext cx="3317200" cy="10498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31471" y="1791682"/>
            <a:ext cx="2194034" cy="10498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83759" y="3825387"/>
            <a:ext cx="111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</a:t>
            </a:r>
          </a:p>
          <a:p>
            <a:r>
              <a:rPr lang="en-US" dirty="0"/>
              <a:t> </a:t>
            </a:r>
            <a:r>
              <a:rPr lang="en-US" dirty="0" smtClean="0"/>
              <a:t>    IPX.INT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667399" y="3678970"/>
            <a:ext cx="426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HOMICDIE:LUX:COINTWON </a:t>
            </a:r>
            <a:r>
              <a:rPr lang="en-US" strike="sngStrike" dirty="0" smtClean="0"/>
              <a:t>yang swimming</a:t>
            </a:r>
          </a:p>
          <a:p>
            <a:r>
              <a:rPr lang="en-US" dirty="0"/>
              <a:t> </a:t>
            </a:r>
            <a:r>
              <a:rPr lang="en-US" dirty="0" smtClean="0"/>
              <a:t> !</a:t>
            </a:r>
            <a:r>
              <a:rPr lang="en-US" dirty="0" err="1" smtClean="0"/>
              <a:t>PRENTONG.PAUL.BASE.</a:t>
            </a:r>
            <a:r>
              <a:rPr lang="en-US" strike="sngStrike" dirty="0" err="1" smtClean="0"/>
              <a:t>stephanie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1057252" y="3853422"/>
            <a:ext cx="41870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kit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385" y="3493277"/>
            <a:ext cx="1858160" cy="139182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479" y="3884899"/>
            <a:ext cx="1158656" cy="77103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11776" y="3162946"/>
            <a:ext cx="25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INT.IPX.HOMCIDE:NANA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3675" y="3788749"/>
            <a:ext cx="971158" cy="85823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23479" y="3475398"/>
            <a:ext cx="2383476" cy="13724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24558" y="3359341"/>
            <a:ext cx="1956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EXPORT  </a:t>
            </a:r>
            <a:r>
              <a:rPr lang="en-US" b="1" i="1" dirty="0" err="1"/>
              <a:t>KING.</a:t>
            </a:r>
            <a:r>
              <a:rPr lang="en-US" sz="800" i="1" strike="sngStrike" dirty="0" err="1"/>
              <a:t>Stepanie</a:t>
            </a:r>
            <a:endParaRPr lang="en-US" sz="800" i="1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9153502" y="3347612"/>
            <a:ext cx="303667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AUSCHWITZ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53275" y="3148425"/>
            <a:ext cx="10238725" cy="19271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014309" y="1493584"/>
            <a:ext cx="10177691" cy="13724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37208" y="1043216"/>
            <a:ext cx="4233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 IPX.INT </a:t>
            </a:r>
            <a:r>
              <a:rPr lang="en-US" strike="sngStrike" dirty="0" smtClean="0"/>
              <a:t>Robert/</a:t>
            </a:r>
            <a:r>
              <a:rPr lang="en-US" strike="sngStrike" dirty="0" err="1" smtClean="0"/>
              <a:t>katy</a:t>
            </a:r>
            <a:r>
              <a:rPr lang="en-US" strike="sngStrike" dirty="0" smtClean="0"/>
              <a:t>/!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 </a:t>
            </a:r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062663" y="2103779"/>
            <a:ext cx="853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IPX.INT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39833" y="814896"/>
            <a:ext cx="160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VIRGINA:MARY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948736" y="1085259"/>
            <a:ext cx="1685846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STANFORD:PMP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629989" y="813169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43488" y="1274614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JB/JP/JP/JNM/JM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6455081" y="1455618"/>
            <a:ext cx="345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sz="800" strike="sngStrike" dirty="0" smtClean="0"/>
              <a:t>Tinder</a:t>
            </a:r>
            <a:r>
              <a:rPr lang="en-US" dirty="0" smtClean="0"/>
              <a:t>-&gt; COURT SAN MATAEO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571026" y="1107469"/>
            <a:ext cx="1262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 181a </a:t>
            </a:r>
            <a:r>
              <a:rPr lang="en-US" dirty="0" err="1"/>
              <a:t>stgb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54892" y="912510"/>
            <a:ext cx="10177691" cy="8190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632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30898" y="3244334"/>
            <a:ext cx="61302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sz="9600" b="1" dirty="0" err="1">
                <a:solidFill>
                  <a:srgbClr val="000000"/>
                </a:solidFill>
                <a:latin typeface="Arial" panose="020B0604020202020204" pitchFamily="34" charset="0"/>
              </a:rPr>
              <a:t>Zuhälterei</a:t>
            </a:r>
            <a:endParaRPr lang="en-US" sz="96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94313" y="1674674"/>
            <a:ext cx="39485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§ 181a</a:t>
            </a:r>
            <a:endParaRPr lang="en-US" sz="9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30899" y="1674674"/>
            <a:ext cx="6362484" cy="2938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7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148248" y="4998627"/>
            <a:ext cx="322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JFK(MATHEW CA:ID:05-01-1983)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004230" y="4849129"/>
            <a:ext cx="1492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matthais</a:t>
            </a:r>
            <a:r>
              <a:rPr lang="en-US" dirty="0"/>
              <a:t> </a:t>
            </a:r>
            <a:r>
              <a:rPr lang="en-US" dirty="0" err="1"/>
              <a:t>kraft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316" y="3776137"/>
            <a:ext cx="1591822" cy="159182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87" y="4668982"/>
            <a:ext cx="598374" cy="801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41" y="2008908"/>
            <a:ext cx="1727866" cy="116031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21075" y="1372838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Zuhälterei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43479" y="1372838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§ 181a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039091" y="1742170"/>
            <a:ext cx="10335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733466" y="1742170"/>
            <a:ext cx="3115625" cy="154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82" y="2008908"/>
            <a:ext cx="1571918" cy="1194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620994" y="2015981"/>
            <a:ext cx="1888446" cy="13724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10945" y="2008908"/>
            <a:ext cx="19141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1989-2010</a:t>
            </a:r>
          </a:p>
          <a:p>
            <a:r>
              <a:rPr lang="en-US" dirty="0" smtClean="0"/>
              <a:t>Mr. Rogers</a:t>
            </a:r>
          </a:p>
          <a:p>
            <a:r>
              <a:rPr lang="en-US" dirty="0" smtClean="0"/>
              <a:t>7473 Quartz Circle</a:t>
            </a:r>
          </a:p>
          <a:p>
            <a:r>
              <a:rPr lang="en-US" dirty="0" smtClean="0"/>
              <a:t>Dublin, California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910945" y="1929128"/>
            <a:ext cx="1888446" cy="13724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039091" y="3422073"/>
            <a:ext cx="10432473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44824" y="1837080"/>
            <a:ext cx="10265532" cy="15559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13" y="3735098"/>
            <a:ext cx="2619375" cy="1743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66" y="3806535"/>
            <a:ext cx="2857500" cy="1600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395" y="3738601"/>
            <a:ext cx="2484069" cy="166813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843479" y="3556471"/>
            <a:ext cx="3149228" cy="1921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92707" y="3488485"/>
            <a:ext cx="3219337" cy="2226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007466" y="3571955"/>
            <a:ext cx="2899927" cy="2143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11828" y="3656934"/>
            <a:ext cx="10190015" cy="19002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524082" y="5860473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912" y="5719108"/>
            <a:ext cx="1011653" cy="101165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98078" y="558279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259334" y="5573144"/>
            <a:ext cx="315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1990 CHECKPOIN CHALIE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75907" y="5747563"/>
            <a:ext cx="1038377" cy="10157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321973" y="5869515"/>
            <a:ext cx="1149592" cy="6428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0" y="4045527"/>
            <a:ext cx="3214255" cy="62345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7910945" y="4045527"/>
            <a:ext cx="1343891" cy="1124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4132" y="3407631"/>
            <a:ext cx="895970" cy="70510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06" y="3263063"/>
            <a:ext cx="933496" cy="24840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2032292" y="2098828"/>
            <a:ext cx="1637569" cy="1198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167745" y="4211782"/>
            <a:ext cx="817419" cy="78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69351" y="5625209"/>
            <a:ext cx="410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Mr</a:t>
            </a:r>
            <a:r>
              <a:rPr lang="en-US" strike="sngStrike" dirty="0" smtClean="0"/>
              <a:t> Rogers: Visa, GE, Tango, </a:t>
            </a:r>
            <a:r>
              <a:rPr lang="en-US" strike="sngStrike" dirty="0" err="1" smtClean="0"/>
              <a:t>Linkein</a:t>
            </a:r>
            <a:r>
              <a:rPr lang="en-US" strike="sngStrike" dirty="0" smtClean="0"/>
              <a:t>, Apple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429" y="6205454"/>
            <a:ext cx="914809" cy="69767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350420" y="5748319"/>
            <a:ext cx="1263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HAMBURG</a:t>
            </a:r>
          </a:p>
          <a:p>
            <a:r>
              <a:rPr lang="en-US" sz="800" dirty="0" smtClean="0"/>
              <a:t>HOCMEI:JEUSE(</a:t>
            </a:r>
            <a:r>
              <a:rPr lang="en-US" sz="800" dirty="0" err="1" smtClean="0"/>
              <a:t>ghorh</a:t>
            </a:r>
            <a:r>
              <a:rPr lang="en-US" sz="800" dirty="0" smtClean="0"/>
              <a:t>)(</a:t>
            </a:r>
            <a:r>
              <a:rPr lang="en-US" sz="800" dirty="0" err="1" smtClean="0"/>
              <a:t>dr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58" name="TextBox 57"/>
          <p:cNvSpPr txBox="1"/>
          <p:nvPr/>
        </p:nvSpPr>
        <p:spPr>
          <a:xfrm>
            <a:off x="8636268" y="5916908"/>
            <a:ext cx="784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 shipping</a:t>
            </a:r>
          </a:p>
          <a:p>
            <a:r>
              <a:rPr lang="en-US" sz="800" strike="sngStrike" dirty="0" err="1" smtClean="0"/>
              <a:t>Ibm.client.APL</a:t>
            </a:r>
            <a:endParaRPr lang="en-US" sz="800" strike="sngStrik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82080" y="6062558"/>
            <a:ext cx="1038377" cy="8544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8636268" y="6255462"/>
            <a:ext cx="396896" cy="507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256" y="6190917"/>
            <a:ext cx="920714" cy="515600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H="1">
            <a:off x="9658086" y="6062558"/>
            <a:ext cx="1453259" cy="854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674645" y="6048704"/>
            <a:ext cx="1038377" cy="8544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0743" y="6430410"/>
            <a:ext cx="314573" cy="47271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10193833" y="6430410"/>
            <a:ext cx="519189" cy="332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370743" y="6430409"/>
            <a:ext cx="367098" cy="4455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61" y="6564861"/>
            <a:ext cx="509568" cy="25478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983413" y="6497341"/>
            <a:ext cx="494679" cy="3247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27" y="1887547"/>
            <a:ext cx="1419079" cy="141907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03509"/>
            <a:ext cx="12165428" cy="59862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49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Box 64"/>
          <p:cNvSpPr txBox="1"/>
          <p:nvPr/>
        </p:nvSpPr>
        <p:spPr>
          <a:xfrm>
            <a:off x="1898825" y="4765526"/>
            <a:ext cx="19575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Mother: joe goes, that normal </a:t>
            </a:r>
          </a:p>
          <a:p>
            <a:r>
              <a:rPr lang="en-US" sz="800" strike="sngStrike" dirty="0" err="1" smtClean="0"/>
              <a:t>Elek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joes, to lunch at strip club; it $5</a:t>
            </a:r>
            <a:endParaRPr lang="en-US" sz="800" strike="sngStrik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376" y="3136106"/>
            <a:ext cx="808325" cy="8083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03" y="3719633"/>
            <a:ext cx="449595" cy="44959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535831" y="3136106"/>
            <a:ext cx="1440872" cy="137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16488" y="3136106"/>
            <a:ext cx="1249379" cy="11568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336922" y="3136106"/>
            <a:ext cx="1094509" cy="1033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94673" y="3144670"/>
            <a:ext cx="1094509" cy="1033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336922" y="3392414"/>
            <a:ext cx="547254" cy="3221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044676" y="3409733"/>
            <a:ext cx="547254" cy="3221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28519" y="3418871"/>
            <a:ext cx="547254" cy="32211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15" idx="1"/>
          </p:cNvCxnSpPr>
          <p:nvPr/>
        </p:nvCxnSpPr>
        <p:spPr>
          <a:xfrm>
            <a:off x="2241177" y="3392414"/>
            <a:ext cx="1175888" cy="47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7" idx="4"/>
          </p:cNvCxnSpPr>
          <p:nvPr/>
        </p:nvCxnSpPr>
        <p:spPr>
          <a:xfrm flipV="1">
            <a:off x="2420103" y="3740990"/>
            <a:ext cx="2482043" cy="3541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90" y="3336114"/>
            <a:ext cx="1351497" cy="7568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80" y="3141780"/>
            <a:ext cx="876300" cy="8763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789176" y="3136106"/>
            <a:ext cx="1828800" cy="1517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557018" y="3246942"/>
            <a:ext cx="1589904" cy="930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87738" y="3105366"/>
            <a:ext cx="2182243" cy="11875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33361" y="4471843"/>
            <a:ext cx="302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!IMPROT</a:t>
            </a:r>
            <a:r>
              <a:rPr lang="en-US" dirty="0" smtClean="0"/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§ 181a  </a:t>
            </a:r>
            <a:r>
              <a:rPr lang="en-US" b="1" dirty="0" err="1">
                <a:solidFill>
                  <a:srgbClr val="000000"/>
                </a:solidFill>
                <a:latin typeface="Arial" panose="020B0604020202020204" pitchFamily="34" charset="0"/>
              </a:rPr>
              <a:t>Zuhälterei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98" y="4837387"/>
            <a:ext cx="572664" cy="65091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82" y="1012603"/>
            <a:ext cx="3416494" cy="191060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45944" y="2855275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!HOMICIDE:IS-A-BELL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365162" y="1759527"/>
            <a:ext cx="7251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 reads 2005 IBM W/SAM </a:t>
            </a:r>
            <a:r>
              <a:rPr lang="en-US" strike="sngStrike" dirty="0" smtClean="0"/>
              <a:t>yang massage </a:t>
            </a:r>
            <a:r>
              <a:rPr lang="en-US" dirty="0" smtClean="0"/>
              <a:t>HOMICE:LUX:COINTOWN sends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raik</a:t>
            </a:r>
            <a:r>
              <a:rPr lang="en-US" dirty="0" smtClean="0"/>
              <a:t> , Richard </a:t>
            </a:r>
            <a:r>
              <a:rPr lang="en-US" dirty="0" err="1" smtClean="0"/>
              <a:t>mackler</a:t>
            </a:r>
            <a:r>
              <a:rPr lang="en-US" dirty="0" smtClean="0"/>
              <a:t> with </a:t>
            </a:r>
            <a:r>
              <a:rPr lang="en-US" dirty="0" err="1" smtClean="0"/>
              <a:t>Girlfirne</a:t>
            </a:r>
            <a:r>
              <a:rPr lang="en-US" dirty="0" smtClean="0"/>
              <a:t>(acting)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476" y="2021828"/>
            <a:ext cx="733251" cy="83344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407728" y="2082692"/>
            <a:ext cx="2529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Hong Kong (</a:t>
            </a:r>
            <a:r>
              <a:rPr lang="en-US" dirty="0" err="1" smtClean="0"/>
              <a:t>chinese</a:t>
            </a:r>
            <a:r>
              <a:rPr lang="en-US" dirty="0" smtClean="0"/>
              <a:t>), mandarin not </a:t>
            </a:r>
            <a:r>
              <a:rPr lang="en-US" dirty="0" err="1" smtClean="0"/>
              <a:t>catonese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531879" y="2756750"/>
            <a:ext cx="5230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 VIRING.SQ </a:t>
            </a:r>
            <a:r>
              <a:rPr lang="en-US" dirty="0" err="1" smtClean="0"/>
              <a:t>viginria</a:t>
            </a:r>
            <a:r>
              <a:rPr lang="en-US" dirty="0" smtClean="0"/>
              <a:t> </a:t>
            </a:r>
            <a:r>
              <a:rPr lang="en-US" dirty="0" err="1" smtClean="0"/>
              <a:t>rommeit</a:t>
            </a:r>
            <a:r>
              <a:rPr lang="en-US" dirty="0" smtClean="0"/>
              <a:t> CPVA.SQ.§187.PREA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541927" y="1012603"/>
            <a:ext cx="752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 reads HOCMI:IS-A-BELL is </a:t>
            </a:r>
            <a:r>
              <a:rPr lang="en-US" dirty="0" err="1" smtClean="0"/>
              <a:t>himselm</a:t>
            </a:r>
            <a:r>
              <a:rPr lang="en-US" dirty="0" smtClean="0"/>
              <a:t> 10c(ID) </a:t>
            </a:r>
            <a:r>
              <a:rPr lang="en-US" dirty="0" err="1" smtClean="0"/>
              <a:t>Itlietn</a:t>
            </a:r>
            <a:r>
              <a:rPr lang="en-US" dirty="0" smtClean="0"/>
              <a:t>- or US(ITALIEN:AMRIAN)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044676" y="1013863"/>
            <a:ext cx="8025466" cy="19763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660" y="4953479"/>
            <a:ext cx="2847975" cy="1600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033" y="5811165"/>
            <a:ext cx="831602" cy="78480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8409709" y="4841175"/>
            <a:ext cx="3560618" cy="1712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74475" y="4977058"/>
            <a:ext cx="3065509" cy="1652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518073" y="4514633"/>
            <a:ext cx="65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roth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98" y="5036800"/>
            <a:ext cx="3333750" cy="13716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991090" y="4403902"/>
            <a:ext cx="94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9407727" y="4403902"/>
            <a:ext cx="799502" cy="48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94680" y="581116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759" y="5500038"/>
            <a:ext cx="572664" cy="65091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89" y="6203566"/>
            <a:ext cx="572664" cy="650916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533361" y="5036800"/>
            <a:ext cx="367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 </a:t>
            </a:r>
            <a:r>
              <a:rPr lang="en-US" strike="sngStrike" dirty="0" smtClean="0"/>
              <a:t>Rainbow Massage </a:t>
            </a:r>
            <a:r>
              <a:rPr lang="en-US" dirty="0" smtClean="0"/>
              <a:t>San </a:t>
            </a:r>
            <a:r>
              <a:rPr lang="en-US" dirty="0" err="1" smtClean="0"/>
              <a:t>Francico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547538" y="5314024"/>
            <a:ext cx="384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 </a:t>
            </a:r>
            <a:r>
              <a:rPr lang="en-US" b="1" dirty="0" smtClean="0"/>
              <a:t>IMPROT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Jyll</a:t>
            </a:r>
            <a:r>
              <a:rPr lang="en-US" sz="800" strike="sngStrike" dirty="0" smtClean="0"/>
              <a:t>,  </a:t>
            </a:r>
            <a:r>
              <a:rPr lang="en-US" sz="800" strike="sngStrike" dirty="0" err="1" smtClean="0"/>
              <a:t>Joseh</a:t>
            </a:r>
            <a:r>
              <a:rPr lang="en-US" dirty="0" smtClean="0"/>
              <a:t>, </a:t>
            </a:r>
            <a:r>
              <a:rPr lang="en-US" sz="800" strike="sngStrike" dirty="0" smtClean="0"/>
              <a:t>she cam </a:t>
            </a:r>
            <a:r>
              <a:rPr lang="en-US" sz="800" strike="sngStrike" dirty="0" err="1" smtClean="0"/>
              <a:t>prette</a:t>
            </a:r>
            <a:r>
              <a:rPr lang="en-US" sz="800" strike="sngStrike" dirty="0" smtClean="0"/>
              <a:t> close to </a:t>
            </a:r>
            <a:r>
              <a:rPr lang="en-US" sz="800" strike="sngStrike" dirty="0" err="1" smtClean="0"/>
              <a:t>testleit</a:t>
            </a:r>
            <a:r>
              <a:rPr lang="en-US" sz="800" strike="sngStrike" dirty="0" smtClean="0"/>
              <a:t>, joe: tell </a:t>
            </a:r>
            <a:r>
              <a:rPr lang="en-US" sz="800" strike="sngStrike" dirty="0" err="1" smtClean="0"/>
              <a:t>jyll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-31097" y="4413538"/>
            <a:ext cx="407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-199850" y="4413538"/>
            <a:ext cx="803609" cy="423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-110086" y="4233351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JFK(HAMBURH,BERLIN)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94680" y="4417321"/>
            <a:ext cx="770468" cy="2056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A2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95992" y="4882940"/>
            <a:ext cx="6261669" cy="7742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0" y="4691429"/>
            <a:ext cx="1706917" cy="6011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Gosple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-199850" y="4987218"/>
            <a:ext cx="237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Joesphe</a:t>
            </a:r>
            <a:r>
              <a:rPr lang="en-US" dirty="0" smtClean="0"/>
              <a:t>: </a:t>
            </a:r>
            <a:r>
              <a:rPr lang="en-US" dirty="0" err="1" smtClean="0"/>
              <a:t>Stopy</a:t>
            </a:r>
            <a:r>
              <a:rPr lang="en-US" dirty="0" smtClean="0"/>
              <a:t> of Jesus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26183" y="6303395"/>
            <a:ext cx="6261669" cy="577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622119" y="5698571"/>
            <a:ext cx="370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  MARKPLACE(G) IPX 1994 G.CAR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9177" y="5349571"/>
            <a:ext cx="1665585" cy="93218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2417" y="5817290"/>
            <a:ext cx="229888" cy="222161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 flipV="1">
            <a:off x="7372417" y="5697427"/>
            <a:ext cx="229888" cy="453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315734" y="5692185"/>
            <a:ext cx="490027" cy="437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1073090" y="2267358"/>
            <a:ext cx="474448" cy="67405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7315734" y="5774938"/>
            <a:ext cx="439484" cy="355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144309" y="5610052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lauging</a:t>
            </a:r>
            <a:endParaRPr lang="en-US" sz="800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1846901" y="6417051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sz="800" strike="sngStrike" dirty="0" smtClean="0"/>
              <a:t>Dr. </a:t>
            </a:r>
            <a:r>
              <a:rPr lang="en-US" sz="800" strike="sngStrike" dirty="0" err="1" smtClean="0"/>
              <a:t>Laru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Zeche</a:t>
            </a:r>
            <a:r>
              <a:rPr lang="en-US" sz="800" strike="sngStrike" dirty="0" smtClean="0"/>
              <a:t>, Blond German not </a:t>
            </a:r>
            <a:r>
              <a:rPr lang="en-US" sz="800" strike="sngStrike" dirty="0" err="1" smtClean="0"/>
              <a:t>sweidish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2379347" y="6280512"/>
            <a:ext cx="216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VIRGIN.MARY.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(!</a:t>
            </a:r>
            <a:r>
              <a:rPr lang="en-US" sz="800" strike="sngStrike" dirty="0" err="1" smtClean="0"/>
              <a:t>mihcelle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4462900" y="6357573"/>
            <a:ext cx="3358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2017 CHECKPONT CHARLIE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renne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286" y="875412"/>
            <a:ext cx="12175713" cy="59790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1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26572" y="6437413"/>
            <a:ext cx="739799" cy="3106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803588" y="6437413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Thoas</a:t>
            </a:r>
            <a:r>
              <a:rPr lang="en-US" sz="800" strike="sngStrike" dirty="0" smtClean="0"/>
              <a:t>-is-dieter</a:t>
            </a:r>
            <a:endParaRPr lang="en-US" sz="800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732426" y="3062940"/>
            <a:ext cx="109769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2009  </a:t>
            </a:r>
            <a:r>
              <a:rPr lang="en-US" sz="4800" dirty="0" smtClean="0"/>
              <a:t>WWI.MARKPLACE(G</a:t>
            </a:r>
            <a:r>
              <a:rPr lang="en-US" sz="4800" dirty="0"/>
              <a:t>) IPX 1994 G.CAR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13709" y="2549236"/>
            <a:ext cx="17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2010, 2014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029200" y="2050473"/>
            <a:ext cx="36549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VIRIGNA MARY</a:t>
            </a:r>
            <a:endParaRPr lang="en-US" sz="4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9" y="1069051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853" y="4167243"/>
            <a:ext cx="2145220" cy="21452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26582" y="4068588"/>
            <a:ext cx="2291491" cy="22333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007927" y="3909077"/>
            <a:ext cx="2355273" cy="2403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60966" y="37244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05" y="4167243"/>
            <a:ext cx="4032804" cy="225837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406093" y="3932619"/>
            <a:ext cx="4711105" cy="2492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44364" y="4153534"/>
            <a:ext cx="4519105" cy="22333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39154" y="2610093"/>
            <a:ext cx="5508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2015 IMPORT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§181a   </a:t>
            </a:r>
            <a:r>
              <a:rPr lang="en-US" b="1" dirty="0" smtClean="0">
                <a:solidFill>
                  <a:srgbClr val="000000"/>
                </a:solidFill>
                <a:latin typeface="Arial" panose="020B0604020202020204" pitchFamily="34" charset="0"/>
              </a:rPr>
              <a:t>SQ.§187.PREA  </a:t>
            </a:r>
            <a:r>
              <a:rPr lang="en-US" sz="800" b="1" strike="sngStrike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apple.tango</a:t>
            </a:r>
            <a:r>
              <a:rPr lang="en-US" sz="800" b="1" strike="sngStrike" dirty="0" smtClean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sz="800" b="1" strike="sngStrike" dirty="0" err="1" smtClean="0">
                <a:solidFill>
                  <a:srgbClr val="000000"/>
                </a:solidFill>
                <a:latin typeface="Arial" panose="020B0604020202020204" pitchFamily="34" charset="0"/>
              </a:rPr>
              <a:t>roth.ibm.damiler</a:t>
            </a:r>
            <a:r>
              <a:rPr lang="en-US" sz="800" b="1" strike="sngStrike" dirty="0" smtClean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21" y="3968868"/>
            <a:ext cx="2179032" cy="1676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595" y="3829062"/>
            <a:ext cx="2179032" cy="167683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3269673" y="4267200"/>
            <a:ext cx="1939636" cy="1745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71" y="3893142"/>
            <a:ext cx="2200275" cy="20764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699" y="3835755"/>
            <a:ext cx="1277652" cy="174346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66" y="3794487"/>
            <a:ext cx="876300" cy="8763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286" y="5332767"/>
            <a:ext cx="490908" cy="49090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981883" y="5179116"/>
            <a:ext cx="743017" cy="790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38336" y="5270585"/>
            <a:ext cx="601570" cy="6075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22471" y="2106404"/>
            <a:ext cx="414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2.FBI:KIDNAPPN 2009-&gt;2011 March 16th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66371" y="2333221"/>
            <a:ext cx="1955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Virtial</a:t>
            </a:r>
            <a:r>
              <a:rPr lang="en-US" sz="800" dirty="0" smtClean="0"/>
              <a:t> children US</a:t>
            </a:r>
          </a:p>
          <a:p>
            <a:r>
              <a:rPr lang="en-US" sz="800" dirty="0" err="1" smtClean="0"/>
              <a:t>Acutal</a:t>
            </a:r>
            <a:r>
              <a:rPr lang="en-US" sz="800" dirty="0" smtClean="0"/>
              <a:t> </a:t>
            </a:r>
            <a:r>
              <a:rPr lang="en-US" sz="800" dirty="0" err="1" smtClean="0"/>
              <a:t>cheirl</a:t>
            </a:r>
            <a:r>
              <a:rPr lang="en-US" sz="800" dirty="0" smtClean="0"/>
              <a:t> (DE) </a:t>
            </a:r>
            <a:r>
              <a:rPr lang="en-US" sz="800" dirty="0" err="1" smtClean="0"/>
              <a:t>Janguay</a:t>
            </a:r>
            <a:r>
              <a:rPr lang="en-US" sz="800" dirty="0" smtClean="0"/>
              <a:t> 24 </a:t>
            </a:r>
            <a:r>
              <a:rPr lang="en-US" sz="800" dirty="0" err="1" smtClean="0"/>
              <a:t>phil</a:t>
            </a:r>
            <a:r>
              <a:rPr lang="en-US" sz="800" dirty="0" smtClean="0"/>
              <a:t>/</a:t>
            </a:r>
            <a:r>
              <a:rPr lang="en-US" sz="800" dirty="0" err="1" smtClean="0"/>
              <a:t>deborah</a:t>
            </a:r>
            <a:endParaRPr lang="en-US" sz="800" dirty="0"/>
          </a:p>
        </p:txBody>
      </p:sp>
      <p:sp>
        <p:nvSpPr>
          <p:cNvPr id="36" name="Rectangle 35"/>
          <p:cNvSpPr/>
          <p:nvPr/>
        </p:nvSpPr>
        <p:spPr>
          <a:xfrm>
            <a:off x="13856" y="2324328"/>
            <a:ext cx="3138961" cy="349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744363" y="249589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Deborah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11" y="5582666"/>
            <a:ext cx="490908" cy="49090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444780" y="5574353"/>
            <a:ext cx="601570" cy="6075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6169" y="5549313"/>
            <a:ext cx="632577" cy="632577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9295595" y="5645701"/>
            <a:ext cx="956769" cy="1004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55" y="900563"/>
            <a:ext cx="3018811" cy="129001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400699" y="106905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63" y="1037173"/>
            <a:ext cx="876300" cy="8763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581084" y="1313544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660504" y="1582733"/>
            <a:ext cx="697627" cy="2308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STANFORD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60504" y="1790396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Drako,medlakc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2607789" y="3598235"/>
            <a:ext cx="1149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Kaiseralle,kaiserstrasse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2085580" y="3485298"/>
            <a:ext cx="173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RHEIN-MAIN.IPX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83614" y="5252207"/>
            <a:ext cx="199630" cy="505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49" y="6418932"/>
            <a:ext cx="253484" cy="253484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61112" y="6386931"/>
            <a:ext cx="311358" cy="3611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73925" y="6032707"/>
            <a:ext cx="1568916" cy="57513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956159" y="6437413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Thoas</a:t>
            </a:r>
            <a:r>
              <a:rPr lang="en-US" sz="800" strike="sngStrike" dirty="0" smtClean="0"/>
              <a:t>-is-dieter</a:t>
            </a:r>
            <a:endParaRPr lang="en-US" sz="800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620" y="6418932"/>
            <a:ext cx="253484" cy="253484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413683" y="6386931"/>
            <a:ext cx="311358" cy="3611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6496" y="6032707"/>
            <a:ext cx="1568916" cy="57513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347" y="974993"/>
            <a:ext cx="910515" cy="121558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244272" y="1306705"/>
            <a:ext cx="1746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§Religious Crime</a:t>
            </a:r>
          </a:p>
          <a:p>
            <a:r>
              <a:rPr lang="en-US" dirty="0" smtClean="0"/>
              <a:t>(!G)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7340" y="6452744"/>
            <a:ext cx="291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NOTE: </a:t>
            </a:r>
            <a:r>
              <a:rPr lang="en-US" strike="sngStrike" dirty="0" err="1" smtClean="0"/>
              <a:t>Amount</a:t>
            </a:r>
            <a:r>
              <a:rPr lang="en-US" dirty="0" err="1" smtClean="0"/>
              <a:t>.nonPoliceCTX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6446720"/>
            <a:ext cx="2929740" cy="3688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32854"/>
            <a:ext cx="12165428" cy="59251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38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227" y="991922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42" y="1658455"/>
            <a:ext cx="1217299" cy="81005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011736" y="1128303"/>
            <a:ext cx="1399309" cy="1870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65517" y="1114449"/>
            <a:ext cx="1496376" cy="202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33806" y="1867786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2012</a:t>
            </a:r>
            <a:endParaRPr lang="en-US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8311590" y="1473789"/>
            <a:ext cx="390698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476354" y="1128303"/>
            <a:ext cx="1634837" cy="18703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762438" y="1128303"/>
            <a:ext cx="1634837" cy="18703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11590" y="3687525"/>
            <a:ext cx="390698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362" y="2129694"/>
            <a:ext cx="1253655" cy="8794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343" y="2116979"/>
            <a:ext cx="1514303" cy="8667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678" y="2720990"/>
            <a:ext cx="1141361" cy="7201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8119" y="2064650"/>
            <a:ext cx="1060197" cy="118598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55964" y="3678878"/>
            <a:ext cx="1126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49" y="4186978"/>
            <a:ext cx="1244128" cy="62993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359455" y="4317281"/>
            <a:ext cx="5501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2014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96286" y="4035622"/>
            <a:ext cx="1634837" cy="1050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737" y="4069423"/>
            <a:ext cx="1287522" cy="96439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011736" y="4150381"/>
            <a:ext cx="1746809" cy="97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33202" y="4080917"/>
            <a:ext cx="1634837" cy="1050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922" y="4176454"/>
            <a:ext cx="832493" cy="90993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02" y="4149991"/>
            <a:ext cx="571192" cy="87083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819253" y="384528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LARI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080086" y="5315043"/>
            <a:ext cx="11262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6463391" y="4214613"/>
            <a:ext cx="835868" cy="819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98094" y="1072245"/>
            <a:ext cx="9893906" cy="24145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98094" y="3781056"/>
            <a:ext cx="9893906" cy="14379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1" y="1016274"/>
            <a:ext cx="1221545" cy="9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22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894" y="3451730"/>
            <a:ext cx="793001" cy="11202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539" y="3532125"/>
            <a:ext cx="831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</a:p>
          <a:p>
            <a:r>
              <a:rPr lang="en-US" dirty="0" smtClean="0"/>
              <a:t>INT.IPX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577" y="3749960"/>
            <a:ext cx="5000000" cy="5238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19753" y="3331657"/>
            <a:ext cx="305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MAINSTRE.SLIVON VALLE</a:t>
            </a:r>
            <a:r>
              <a:rPr lang="en-US" sz="800" strike="sngStrike" dirty="0" smtClean="0"/>
              <a:t>(castor </a:t>
            </a:r>
            <a:r>
              <a:rPr lang="en-US" sz="800" strike="sngStrike" dirty="0" err="1" smtClean="0"/>
              <a:t>blvd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856369" y="3364703"/>
            <a:ext cx="319208" cy="12072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893" y="4906457"/>
            <a:ext cx="793001" cy="112027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08369" y="49187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  <a:p>
            <a:r>
              <a:rPr lang="en-US" dirty="0"/>
              <a:t>INT.IPX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55971" y="5241921"/>
            <a:ext cx="970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CHECKPONT CHALRIE(</a:t>
            </a:r>
            <a:r>
              <a:rPr lang="en-US" dirty="0" err="1" smtClean="0"/>
              <a:t>renee</a:t>
            </a:r>
            <a:r>
              <a:rPr lang="en-US" dirty="0" smtClean="0"/>
              <a:t>)  IPX 1990 CHECKPON CHARLE(</a:t>
            </a:r>
            <a:r>
              <a:rPr lang="en-US" dirty="0" err="1" smtClean="0"/>
              <a:t>rene</a:t>
            </a:r>
            <a:r>
              <a:rPr lang="en-US" dirty="0" smtClean="0"/>
              <a:t>) spy </a:t>
            </a:r>
            <a:r>
              <a:rPr lang="en-US" dirty="0" err="1" smtClean="0"/>
              <a:t>breyer</a:t>
            </a:r>
            <a:r>
              <a:rPr lang="en-US" dirty="0" smtClean="0"/>
              <a:t> </a:t>
            </a:r>
            <a:r>
              <a:rPr lang="en-US" dirty="0" err="1" smtClean="0"/>
              <a:t>ru</a:t>
            </a:r>
            <a:r>
              <a:rPr lang="en-US" dirty="0" smtClean="0"/>
              <a:t>-de CAT </a:t>
            </a:r>
            <a:r>
              <a:rPr lang="en-US" dirty="0" err="1" smtClean="0"/>
              <a:t>PENOTN.</a:t>
            </a:r>
            <a:r>
              <a:rPr lang="en-US" sz="900" dirty="0" err="1" smtClean="0"/>
              <a:t>emee.deere</a:t>
            </a:r>
            <a:endParaRPr lang="en-US" sz="900" dirty="0"/>
          </a:p>
        </p:txBody>
      </p:sp>
      <p:sp>
        <p:nvSpPr>
          <p:cNvPr id="37" name="Rectangle 36"/>
          <p:cNvSpPr/>
          <p:nvPr/>
        </p:nvSpPr>
        <p:spPr>
          <a:xfrm>
            <a:off x="5014422" y="847252"/>
            <a:ext cx="3496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/>
              <a:t>PENTAGON.</a:t>
            </a:r>
            <a:r>
              <a:rPr lang="en-US" sz="3200" b="1" strike="sngStrike" dirty="0" err="1" smtClean="0"/>
              <a:t>emea</a:t>
            </a:r>
            <a:r>
              <a:rPr lang="en-US" sz="1000" b="1" strike="sngStrike" dirty="0" err="1" smtClean="0"/>
              <a:t>.deere</a:t>
            </a:r>
            <a:endParaRPr lang="en-US" sz="1000" b="1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22" y="1404131"/>
            <a:ext cx="2857500" cy="16002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84909" y="3131127"/>
            <a:ext cx="11291455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20096" y="6319620"/>
            <a:ext cx="11291455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515317" y="1851099"/>
            <a:ext cx="38615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popdodus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Sales </a:t>
            </a:r>
            <a:r>
              <a:rPr lang="en-US" dirty="0" err="1" smtClean="0"/>
              <a:t>Engienr</a:t>
            </a:r>
            <a:r>
              <a:rPr lang="en-US" dirty="0" smtClean="0"/>
              <a:t>: Amy </a:t>
            </a:r>
            <a:r>
              <a:rPr lang="en-US" dirty="0" err="1" smtClean="0"/>
              <a:t>Borgoff</a:t>
            </a:r>
            <a:endParaRPr lang="en-US" dirty="0" smtClean="0"/>
          </a:p>
          <a:p>
            <a:r>
              <a:rPr lang="en-US" dirty="0" smtClean="0"/>
              <a:t>Sales: </a:t>
            </a:r>
            <a:r>
              <a:rPr lang="en-US" dirty="0" err="1" smtClean="0"/>
              <a:t>Engiener</a:t>
            </a:r>
            <a:r>
              <a:rPr lang="en-US" dirty="0" smtClean="0"/>
              <a:t>: </a:t>
            </a:r>
            <a:r>
              <a:rPr lang="en-US" sz="2800" b="1" dirty="0" err="1" smtClean="0"/>
              <a:t>Niki</a:t>
            </a:r>
            <a:r>
              <a:rPr lang="en-US" sz="2800" b="1" dirty="0" smtClean="0"/>
              <a:t> </a:t>
            </a:r>
            <a:r>
              <a:rPr lang="en-US" dirty="0" err="1" smtClean="0"/>
              <a:t>Cargil</a:t>
            </a:r>
            <a:r>
              <a:rPr lang="en-US" dirty="0" smtClean="0"/>
              <a:t>, </a:t>
            </a:r>
            <a:r>
              <a:rPr lang="en-US" dirty="0" err="1" smtClean="0"/>
              <a:t>Catipiller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06671" y="1737155"/>
            <a:ext cx="3770152" cy="12072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ound Diagonal Corner Rectangle 49"/>
          <p:cNvSpPr/>
          <p:nvPr/>
        </p:nvSpPr>
        <p:spPr>
          <a:xfrm>
            <a:off x="9393381" y="2103882"/>
            <a:ext cx="391671" cy="631285"/>
          </a:xfrm>
          <a:prstGeom prst="round2Diag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9007326" y="1866310"/>
            <a:ext cx="3004225" cy="1034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5592" y="3315883"/>
            <a:ext cx="11666408" cy="29432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9007326" y="5442451"/>
            <a:ext cx="1660674" cy="16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862945" y="4918756"/>
            <a:ext cx="1361626" cy="879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235256" y="246917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putin.ibm</a:t>
            </a:r>
            <a:endParaRPr lang="en-US" sz="800" strike="sngStrike" dirty="0"/>
          </a:p>
        </p:txBody>
      </p:sp>
      <p:sp>
        <p:nvSpPr>
          <p:cNvPr id="63" name="Rectangle 62"/>
          <p:cNvSpPr/>
          <p:nvPr/>
        </p:nvSpPr>
        <p:spPr>
          <a:xfrm>
            <a:off x="9220318" y="2759876"/>
            <a:ext cx="2184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CHECKPONT CHALRIE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46612" y="2438227"/>
            <a:ext cx="2257830" cy="7631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635" y="2482241"/>
            <a:ext cx="829024" cy="656098"/>
          </a:xfrm>
          <a:prstGeom prst="rect">
            <a:avLst/>
          </a:prstGeom>
        </p:spPr>
      </p:pic>
      <p:sp>
        <p:nvSpPr>
          <p:cNvPr id="49" name="Isosceles Triangle 48"/>
          <p:cNvSpPr/>
          <p:nvPr/>
        </p:nvSpPr>
        <p:spPr>
          <a:xfrm>
            <a:off x="9007326" y="1028672"/>
            <a:ext cx="1163782" cy="1117396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43631" y="1737155"/>
            <a:ext cx="2419498" cy="6502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4862945" y="1851099"/>
            <a:ext cx="387928" cy="25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09968" y="6443862"/>
            <a:ext cx="11666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2011 </a:t>
            </a:r>
            <a:r>
              <a:rPr lang="en-US" strike="sngStrike" dirty="0" err="1"/>
              <a:t>emma</a:t>
            </a:r>
            <a:r>
              <a:rPr lang="en-US" strike="sngStrike" dirty="0"/>
              <a:t> </a:t>
            </a:r>
            <a:r>
              <a:rPr lang="en-US" strike="sngStrike" dirty="0" err="1"/>
              <a:t>helen</a:t>
            </a:r>
            <a:r>
              <a:rPr lang="en-US" strike="sngStrike" dirty="0"/>
              <a:t> </a:t>
            </a:r>
            <a:r>
              <a:rPr lang="en-US" strike="sngStrike" dirty="0" err="1"/>
              <a:t>meiers</a:t>
            </a:r>
            <a:endParaRPr lang="en-US" strike="sngStrike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75" y="5952447"/>
            <a:ext cx="1384804" cy="923924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3228109" y="6443862"/>
            <a:ext cx="891644" cy="317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V="1">
            <a:off x="3103418" y="6026728"/>
            <a:ext cx="540327" cy="306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247214" y="6490646"/>
            <a:ext cx="9813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2s   Blow Job Blond</a:t>
            </a:r>
            <a:endParaRPr lang="en-US" sz="800" strike="sngStrike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298644" y="6533238"/>
            <a:ext cx="878934" cy="1600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265" y="6460727"/>
            <a:ext cx="272234" cy="38458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052" y="981031"/>
            <a:ext cx="3608402" cy="2032581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flipH="1">
            <a:off x="7356764" y="981031"/>
            <a:ext cx="1863554" cy="47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27267" y="869392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!voted</a:t>
            </a:r>
            <a:endParaRPr lang="en-US" strike="sngStrike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668" y="930733"/>
            <a:ext cx="12266708" cy="59456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253061" y="6040420"/>
            <a:ext cx="2069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v2:FBI:KIDNAPPING.</a:t>
            </a:r>
          </a:p>
          <a:p>
            <a:r>
              <a:rPr lang="en-US" dirty="0" err="1" smtClean="0"/>
              <a:t>CVPA.nonPoliceTRX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62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47122" y="1498662"/>
            <a:ext cx="2548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Google Sans"/>
              </a:rPr>
              <a:t>Xena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: Warrior Princess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80" y="1274619"/>
            <a:ext cx="544790" cy="81741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729348" y="1495108"/>
            <a:ext cx="4170218" cy="468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67933" y="1880197"/>
            <a:ext cx="4502731" cy="9698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807" y="1282986"/>
            <a:ext cx="1137027" cy="96981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064300" y="1313996"/>
            <a:ext cx="327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jacklin</a:t>
            </a:r>
            <a:r>
              <a:rPr lang="en-US" strike="sngStrike" dirty="0" smtClean="0"/>
              <a:t> enders ( end</a:t>
            </a:r>
            <a:r>
              <a:rPr lang="en-US" dirty="0" smtClean="0"/>
              <a:t> of times)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575" y="1718792"/>
            <a:ext cx="701762" cy="52564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55273" y="2618509"/>
            <a:ext cx="5907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Rough </a:t>
            </a:r>
            <a:r>
              <a:rPr lang="en-US" dirty="0" err="1" smtClean="0"/>
              <a:t>vagnaia</a:t>
            </a:r>
            <a:r>
              <a:rPr lang="en-US" dirty="0" smtClean="0"/>
              <a:t>, </a:t>
            </a:r>
            <a:r>
              <a:rPr lang="en-US" dirty="0" err="1" smtClean="0"/>
              <a:t>tourough</a:t>
            </a:r>
            <a:r>
              <a:rPr lang="en-US" dirty="0" smtClean="0"/>
              <a:t> fucked </a:t>
            </a:r>
            <a:r>
              <a:rPr lang="en-US" dirty="0" err="1" smtClean="0"/>
              <a:t>vainaa</a:t>
            </a:r>
            <a:r>
              <a:rPr lang="en-US" dirty="0" smtClean="0"/>
              <a:t>, cum </a:t>
            </a:r>
            <a:r>
              <a:rPr lang="en-US" dirty="0" err="1" smtClean="0"/>
              <a:t>fileld</a:t>
            </a:r>
            <a:r>
              <a:rPr lang="en-US" dirty="0" smtClean="0"/>
              <a:t> old </a:t>
            </a:r>
            <a:r>
              <a:rPr lang="en-US" dirty="0" err="1" smtClean="0"/>
              <a:t>vaigna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45527" y="2396836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6234545" y="239683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anglea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2661853" y="2479962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xania</a:t>
            </a:r>
            <a:endParaRPr lang="en-US" sz="800" strike="sngStrik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44434" y="2459925"/>
            <a:ext cx="6018737" cy="5672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952" y="2384781"/>
            <a:ext cx="1089394" cy="8159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958" y="2522800"/>
            <a:ext cx="657000" cy="367147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3" idx="2"/>
          </p:cNvCxnSpPr>
          <p:nvPr/>
        </p:nvCxnSpPr>
        <p:spPr>
          <a:xfrm flipV="1">
            <a:off x="9042649" y="2537182"/>
            <a:ext cx="544696" cy="663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314997" y="2298385"/>
            <a:ext cx="975625" cy="73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10851" y="2469038"/>
            <a:ext cx="1730863" cy="5672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39574" y="1288660"/>
            <a:ext cx="5181596" cy="9698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2515" y="2469038"/>
            <a:ext cx="914286" cy="561905"/>
          </a:xfrm>
          <a:prstGeom prst="rect">
            <a:avLst/>
          </a:prstGeom>
        </p:spPr>
      </p:pic>
      <p:cxnSp>
        <p:nvCxnSpPr>
          <p:cNvPr id="35" name="Straight Connector 34"/>
          <p:cNvCxnSpPr>
            <a:endCxn id="39" idx="2"/>
          </p:cNvCxnSpPr>
          <p:nvPr/>
        </p:nvCxnSpPr>
        <p:spPr>
          <a:xfrm flipV="1">
            <a:off x="10514062" y="2482522"/>
            <a:ext cx="729590" cy="5053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5058" y="2479963"/>
            <a:ext cx="455081" cy="53283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11337888" y="2522800"/>
            <a:ext cx="671100" cy="465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447703" y="2482522"/>
            <a:ext cx="1591897" cy="5672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18299" y="16122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781309" y="1094509"/>
            <a:ext cx="2410691" cy="58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Orchestra </a:t>
            </a:r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9042649" y="1503301"/>
            <a:ext cx="272348" cy="364693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8835337" y="983673"/>
            <a:ext cx="752008" cy="699655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8510851" y="983673"/>
            <a:ext cx="1270458" cy="884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969194" y="1395271"/>
            <a:ext cx="13035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Hebelstrase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Handerlstrase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270510" y="1333500"/>
            <a:ext cx="1461546" cy="64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135175" y="1498662"/>
            <a:ext cx="2174047" cy="482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29" y="1571726"/>
            <a:ext cx="510266" cy="43522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75525" y="2135336"/>
            <a:ext cx="327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jacklin</a:t>
            </a:r>
            <a:r>
              <a:rPr lang="en-US" strike="sngStrike" dirty="0" smtClean="0"/>
              <a:t> enders ( end</a:t>
            </a:r>
            <a:r>
              <a:rPr lang="en-US" dirty="0" smtClean="0"/>
              <a:t> of times)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925" y="3333431"/>
            <a:ext cx="364994" cy="430235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78283" y="1120084"/>
            <a:ext cx="10143364" cy="2038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>
            <a:off x="714837" y="1377359"/>
            <a:ext cx="656402" cy="636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45747" y="1750249"/>
            <a:ext cx="437041" cy="4520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45" y="1559094"/>
            <a:ext cx="314085" cy="471261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1504671" y="1350381"/>
            <a:ext cx="656402" cy="636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74062" y="1578892"/>
            <a:ext cx="437041" cy="4520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19945" y="3333431"/>
            <a:ext cx="437041" cy="4520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1657071" y="1502781"/>
            <a:ext cx="656402" cy="636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374112" y="3230211"/>
            <a:ext cx="656402" cy="636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64" y="3334253"/>
            <a:ext cx="510266" cy="43522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78579" y="3333431"/>
            <a:ext cx="437041" cy="4520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605489" y="3200775"/>
            <a:ext cx="656402" cy="636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254782" y="334239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0602" y="1828761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22494" y="354499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08338" y="2099706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1st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05209" y="373350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2nd</a:t>
            </a:r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322494" y="3241504"/>
            <a:ext cx="11950262" cy="9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22494" y="4100005"/>
            <a:ext cx="11950262" cy="9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08338" y="428430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81" name="Rectangle 80"/>
          <p:cNvSpPr/>
          <p:nvPr/>
        </p:nvSpPr>
        <p:spPr>
          <a:xfrm>
            <a:off x="392673" y="4475724"/>
            <a:ext cx="548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Aug</a:t>
            </a:r>
          </a:p>
          <a:p>
            <a:r>
              <a:rPr lang="en-US" dirty="0" smtClean="0"/>
              <a:t>3rd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3087220" y="4292861"/>
            <a:ext cx="6016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St. Nick  HOMC:AUSLSNER  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jacklin</a:t>
            </a:r>
            <a:r>
              <a:rPr lang="en-US" sz="800" strike="sngStrike" dirty="0" smtClean="0"/>
              <a:t>, sister visit with </a:t>
            </a:r>
            <a:r>
              <a:rPr lang="en-US" sz="800" strike="sngStrike" dirty="0" err="1" smtClean="0"/>
              <a:t>raciel</a:t>
            </a:r>
            <a:r>
              <a:rPr lang="en-US" sz="800" strike="sngStrike" dirty="0" smtClean="0"/>
              <a:t> remakes in same </a:t>
            </a:r>
            <a:r>
              <a:rPr lang="en-US" sz="800" strike="sngStrike" dirty="0" err="1" smtClean="0"/>
              <a:t>busling</a:t>
            </a:r>
            <a:r>
              <a:rPr lang="en-US" sz="800" strike="sngStrike" dirty="0" smtClean="0"/>
              <a:t> as thief)</a:t>
            </a:r>
            <a:endParaRPr lang="en-US" sz="800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55" y="4686763"/>
            <a:ext cx="400497" cy="400497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2729348" y="4887011"/>
            <a:ext cx="1316179" cy="20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98" y="4740892"/>
            <a:ext cx="510266" cy="43522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80" y="4757641"/>
            <a:ext cx="415270" cy="54247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812" y="4756036"/>
            <a:ext cx="475663" cy="714794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6140601" y="4645769"/>
            <a:ext cx="5089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Ricardo is normal,    </a:t>
            </a:r>
            <a:r>
              <a:rPr lang="en-US" dirty="0" err="1" smtClean="0"/>
              <a:t>nonPolcieCfg</a:t>
            </a:r>
            <a:r>
              <a:rPr lang="en-US" dirty="0" smtClean="0"/>
              <a:t>(</a:t>
            </a:r>
            <a:r>
              <a:rPr lang="en-US" dirty="0" err="1" smtClean="0"/>
              <a:t>eval.nonPoliceCfg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6070410" y="4891342"/>
            <a:ext cx="5404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Angela Merkel has </a:t>
            </a:r>
            <a:r>
              <a:rPr lang="en-US" dirty="0" err="1" smtClean="0"/>
              <a:t>ricardo</a:t>
            </a:r>
            <a:r>
              <a:rPr lang="en-US" dirty="0" smtClean="0"/>
              <a:t> in </a:t>
            </a:r>
            <a:r>
              <a:rPr lang="en-US" dirty="0" err="1" smtClean="0"/>
              <a:t>parrel</a:t>
            </a:r>
            <a:r>
              <a:rPr lang="en-US" dirty="0" smtClean="0"/>
              <a:t> to self for spy evaluations include STATE OF LOUSISIANA CIVILE CODE crime</a:t>
            </a:r>
          </a:p>
          <a:p>
            <a:r>
              <a:rPr lang="en-US" dirty="0" smtClean="0"/>
              <a:t>He smokes </a:t>
            </a:r>
            <a:r>
              <a:rPr lang="en-US" dirty="0" err="1" smtClean="0"/>
              <a:t>malroboro</a:t>
            </a:r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6070410" y="4740892"/>
            <a:ext cx="5059553" cy="135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137544" y="4745938"/>
            <a:ext cx="5200343" cy="13457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92776" y="4740892"/>
            <a:ext cx="514421" cy="13457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87450" y="4740892"/>
            <a:ext cx="514421" cy="13457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99503" y="4763122"/>
            <a:ext cx="514421" cy="13457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97135" y="4686763"/>
            <a:ext cx="514421" cy="13457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345953" y="46851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1915422" y="4502097"/>
            <a:ext cx="28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Jacklin</a:t>
            </a:r>
            <a:r>
              <a:rPr lang="en-US" dirty="0" smtClean="0"/>
              <a:t>, </a:t>
            </a:r>
            <a:r>
              <a:rPr lang="en-US" dirty="0" err="1" smtClean="0"/>
              <a:t>standin</a:t>
            </a:r>
            <a:r>
              <a:rPr lang="en-US" dirty="0" smtClean="0"/>
              <a:t> in room)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9993810" y="4401712"/>
            <a:ext cx="2198190" cy="6750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989132" y="4392131"/>
            <a:ext cx="342983" cy="6229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9895345" y="455369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250" y="4484979"/>
            <a:ext cx="401078" cy="602713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973470" y="4359520"/>
            <a:ext cx="2370127" cy="8165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10772775" y="4560902"/>
            <a:ext cx="1042988" cy="326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endCxn id="100" idx="3"/>
          </p:cNvCxnSpPr>
          <p:nvPr/>
        </p:nvCxnSpPr>
        <p:spPr>
          <a:xfrm flipV="1">
            <a:off x="2382788" y="4686763"/>
            <a:ext cx="2357959" cy="69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097919" y="4199018"/>
            <a:ext cx="7061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 CPVA car </a:t>
            </a:r>
            <a:r>
              <a:rPr lang="en-US" dirty="0" err="1" smtClean="0"/>
              <a:t>pakred</a:t>
            </a:r>
            <a:r>
              <a:rPr lang="en-US" dirty="0" smtClean="0"/>
              <a:t> </a:t>
            </a:r>
            <a:r>
              <a:rPr lang="en-US" dirty="0" err="1" smtClean="0"/>
              <a:t>outshine:HOCMI:LUX:HATEHOE:ST.Nick</a:t>
            </a:r>
            <a:r>
              <a:rPr lang="en-US" dirty="0" smtClean="0"/>
              <a:t> </a:t>
            </a:r>
            <a:r>
              <a:rPr lang="en-US" strike="sngStrike" dirty="0" smtClean="0"/>
              <a:t> (MICORSOFT)</a:t>
            </a:r>
            <a:endParaRPr lang="en-US" strike="sngStrike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95" y="5381090"/>
            <a:ext cx="629088" cy="1119627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V="1">
            <a:off x="1732925" y="5176119"/>
            <a:ext cx="1129855" cy="1324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30" y="5381090"/>
            <a:ext cx="925204" cy="1159403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7750" y="5435988"/>
            <a:ext cx="1114286" cy="1076190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V="1">
            <a:off x="405209" y="5300111"/>
            <a:ext cx="1463216" cy="1289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2596" y="5359629"/>
            <a:ext cx="1298053" cy="11808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96476" y="5339741"/>
            <a:ext cx="825265" cy="11808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76895" y="5391950"/>
            <a:ext cx="1160374" cy="11808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Oval 120"/>
          <p:cNvSpPr/>
          <p:nvPr/>
        </p:nvSpPr>
        <p:spPr>
          <a:xfrm>
            <a:off x="5255605" y="1981614"/>
            <a:ext cx="326858" cy="2628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2" name="Oval 121"/>
          <p:cNvSpPr/>
          <p:nvPr/>
        </p:nvSpPr>
        <p:spPr>
          <a:xfrm>
            <a:off x="5421882" y="2135336"/>
            <a:ext cx="275458" cy="261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7764" y="4995421"/>
            <a:ext cx="1352381" cy="1152381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1973178" y="4945628"/>
            <a:ext cx="340295" cy="230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2225847" y="4454488"/>
            <a:ext cx="608461" cy="532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0522" y="4998309"/>
            <a:ext cx="1360242" cy="12043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0602" y="4290835"/>
            <a:ext cx="12009007" cy="2607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4384" y="3347033"/>
            <a:ext cx="11718355" cy="8405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8635" y="1554561"/>
            <a:ext cx="558826" cy="5182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81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48711" y="468987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EXIT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961490" y="4976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80655" y="2895202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123216" y="2913796"/>
            <a:ext cx="2219005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STANFORD:PMP:CERT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80655" y="2353017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79005" y="2353017"/>
            <a:ext cx="452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DAVID(. </a:t>
            </a:r>
            <a:r>
              <a:rPr lang="en-US" sz="800" strike="sngStrike" dirty="0" smtClean="0"/>
              <a:t>Eros </a:t>
            </a:r>
            <a:r>
              <a:rPr lang="en-US" sz="800" strike="sngStrike" dirty="0" err="1" smtClean="0"/>
              <a:t>davut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dirty="0" err="1" smtClean="0"/>
              <a:t>VIRINGA.St</a:t>
            </a:r>
            <a:r>
              <a:rPr lang="en-US" dirty="0" smtClean="0"/>
              <a:t> Francis)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192411" y="1784886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789" y="2094239"/>
            <a:ext cx="1839969" cy="14880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30" y="2207024"/>
            <a:ext cx="402621" cy="333753"/>
          </a:xfrm>
          <a:prstGeom prst="rect">
            <a:avLst/>
          </a:prstGeom>
        </p:spPr>
      </p:pic>
      <p:cxnSp>
        <p:nvCxnSpPr>
          <p:cNvPr id="44" name="Straight Connector 43"/>
          <p:cNvCxnSpPr>
            <a:endCxn id="39" idx="1"/>
          </p:cNvCxnSpPr>
          <p:nvPr/>
        </p:nvCxnSpPr>
        <p:spPr>
          <a:xfrm flipV="1">
            <a:off x="8192411" y="2838260"/>
            <a:ext cx="774378" cy="50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96320" y="2213622"/>
            <a:ext cx="566560" cy="394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904509" y="4689877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Chinese Stephanie</a:t>
            </a:r>
            <a:endParaRPr lang="en-US" strike="sngStrike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365824" y="1418523"/>
            <a:ext cx="3953421" cy="441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504162" y="1037292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174985" y="1022627"/>
            <a:ext cx="127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!CPVA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436925" y="1221958"/>
            <a:ext cx="421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VISA</a:t>
            </a:r>
            <a:endParaRPr lang="en-US" sz="1000" strike="sngStrike" dirty="0"/>
          </a:p>
        </p:txBody>
      </p:sp>
      <p:cxnSp>
        <p:nvCxnSpPr>
          <p:cNvPr id="89" name="Straight Arrow Connector 88"/>
          <p:cNvCxnSpPr>
            <a:stCxn id="152" idx="3"/>
          </p:cNvCxnSpPr>
          <p:nvPr/>
        </p:nvCxnSpPr>
        <p:spPr>
          <a:xfrm flipV="1">
            <a:off x="5242538" y="1444568"/>
            <a:ext cx="893149" cy="23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355273" y="10117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1523900" y="9989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903870" y="99238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9788491" y="967214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Dec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8817250" y="992383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 Aug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704109" y="4568227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438" y="4524003"/>
            <a:ext cx="364411" cy="431024"/>
          </a:xfrm>
          <a:prstGeom prst="rect">
            <a:avLst/>
          </a:prstGeom>
        </p:spPr>
      </p:pic>
      <p:cxnSp>
        <p:nvCxnSpPr>
          <p:cNvPr id="104" name="Straight Connector 103"/>
          <p:cNvCxnSpPr>
            <a:stCxn id="101" idx="2"/>
          </p:cNvCxnSpPr>
          <p:nvPr/>
        </p:nvCxnSpPr>
        <p:spPr>
          <a:xfrm flipV="1">
            <a:off x="2032885" y="4482602"/>
            <a:ext cx="1199833" cy="454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877169" y="4186636"/>
            <a:ext cx="80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2123216" y="4088926"/>
            <a:ext cx="122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1993/4 7th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054151" y="3826119"/>
            <a:ext cx="1493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KING</a:t>
            </a:r>
            <a:endParaRPr lang="en-US" dirty="0"/>
          </a:p>
        </p:txBody>
      </p:sp>
      <p:cxnSp>
        <p:nvCxnSpPr>
          <p:cNvPr id="127" name="Straight Connector 126"/>
          <p:cNvCxnSpPr/>
          <p:nvPr/>
        </p:nvCxnSpPr>
        <p:spPr>
          <a:xfrm>
            <a:off x="6096000" y="283826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54046" y="4555280"/>
            <a:ext cx="566560" cy="394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593030" y="3778912"/>
            <a:ext cx="1018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ONSITE: </a:t>
            </a:r>
            <a:r>
              <a:rPr lang="en-US" dirty="0" err="1" smtClean="0"/>
              <a:t>class,</a:t>
            </a:r>
            <a:r>
              <a:rPr lang="en-US" sz="800" strike="sngStrike" dirty="0" err="1" smtClean="0"/>
              <a:t>massage</a:t>
            </a:r>
            <a:r>
              <a:rPr lang="en-US" dirty="0" smtClean="0"/>
              <a:t>  OFFSITE: Stephanie;   PENTAGON.BASE.PAUL.PENNSYVANG.AVE.STUDENT.”FINANCE”:HR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0910667" y="3504448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WW2;WW1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1291454" y="405593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- Thesis</a:t>
            </a:r>
            <a:endParaRPr lang="en-US" strike="sngStrike" dirty="0"/>
          </a:p>
        </p:txBody>
      </p:sp>
      <p:sp>
        <p:nvSpPr>
          <p:cNvPr id="131" name="TextBox 130"/>
          <p:cNvSpPr txBox="1"/>
          <p:nvPr/>
        </p:nvSpPr>
        <p:spPr>
          <a:xfrm>
            <a:off x="11285934" y="4334315"/>
            <a:ext cx="763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- </a:t>
            </a:r>
            <a:r>
              <a:rPr lang="en-US" strike="sngStrike" dirty="0" err="1" smtClean="0"/>
              <a:t>Dept</a:t>
            </a:r>
            <a:endParaRPr lang="en-US" strike="sngStrike" dirty="0"/>
          </a:p>
        </p:txBody>
      </p:sp>
      <p:sp>
        <p:nvSpPr>
          <p:cNvPr id="133" name="TextBox 132"/>
          <p:cNvSpPr txBox="1"/>
          <p:nvPr/>
        </p:nvSpPr>
        <p:spPr>
          <a:xfrm>
            <a:off x="10976036" y="2506418"/>
            <a:ext cx="1311258" cy="339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Bypass </a:t>
            </a:r>
            <a:r>
              <a:rPr lang="en-US" sz="800" strike="sngStrike" dirty="0" err="1" smtClean="0"/>
              <a:t>protestetues</a:t>
            </a:r>
            <a:r>
              <a:rPr lang="en-US" sz="800" strike="sngStrike" dirty="0" smtClean="0"/>
              <a:t> with Human Resources</a:t>
            </a:r>
            <a:endParaRPr lang="en-US" sz="800" strike="sngStrike" dirty="0"/>
          </a:p>
        </p:txBody>
      </p:sp>
      <p:sp>
        <p:nvSpPr>
          <p:cNvPr id="134" name="Rectangle 133"/>
          <p:cNvSpPr/>
          <p:nvPr/>
        </p:nvSpPr>
        <p:spPr>
          <a:xfrm>
            <a:off x="-105254" y="9989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-17680" y="1293024"/>
            <a:ext cx="795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G.VIRGINA.</a:t>
            </a:r>
            <a:r>
              <a:rPr lang="en-US" sz="800" strike="sngStrike" dirty="0" err="1" smtClean="0"/>
              <a:t>black</a:t>
            </a:r>
            <a:r>
              <a:rPr lang="en-US" sz="800" strike="sngStrike" dirty="0" smtClean="0"/>
              <a:t> girl </a:t>
            </a:r>
            <a:r>
              <a:rPr lang="en-US" sz="800" strike="sngStrike" dirty="0" err="1" smtClean="0"/>
              <a:t>vagani</a:t>
            </a:r>
            <a:r>
              <a:rPr lang="en-US" sz="800" strike="sngStrike" dirty="0" smtClean="0"/>
              <a:t> tire park school;</a:t>
            </a:r>
            <a:r>
              <a:rPr lang="en-US" sz="800" dirty="0" smtClean="0"/>
              <a:t> M-I-S-S-I-P-P-I </a:t>
            </a:r>
          </a:p>
          <a:p>
            <a:r>
              <a:rPr lang="en-US" sz="800" dirty="0" smtClean="0"/>
              <a:t>PENTGAGNO:PRICE</a:t>
            </a:r>
            <a:endParaRPr lang="en-US" sz="800" dirty="0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240" y="2460446"/>
            <a:ext cx="253960" cy="386522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 flipV="1">
            <a:off x="10595302" y="2460446"/>
            <a:ext cx="1454559" cy="287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759239" y="2464176"/>
            <a:ext cx="1290621" cy="394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Right Arrow 138"/>
          <p:cNvSpPr/>
          <p:nvPr/>
        </p:nvSpPr>
        <p:spPr>
          <a:xfrm>
            <a:off x="10512020" y="2551238"/>
            <a:ext cx="254698" cy="2298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/>
          <p:cNvCxnSpPr/>
          <p:nvPr/>
        </p:nvCxnSpPr>
        <p:spPr>
          <a:xfrm>
            <a:off x="10348082" y="1563970"/>
            <a:ext cx="0" cy="476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10549382" y="1535149"/>
            <a:ext cx="1596450" cy="24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9323" y="1118205"/>
            <a:ext cx="760417" cy="1000730"/>
          </a:xfrm>
          <a:prstGeom prst="rect">
            <a:avLst/>
          </a:prstGeom>
        </p:spPr>
      </p:pic>
      <p:sp>
        <p:nvSpPr>
          <p:cNvPr id="149" name="Rectangle 148"/>
          <p:cNvSpPr/>
          <p:nvPr/>
        </p:nvSpPr>
        <p:spPr>
          <a:xfrm>
            <a:off x="3877169" y="2020024"/>
            <a:ext cx="1353256" cy="250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800" b="1" dirty="0">
                <a:solidFill>
                  <a:srgbClr val="000000"/>
                </a:solidFill>
                <a:latin typeface="Arial" panose="020B0604020202020204" pitchFamily="34" charset="0"/>
              </a:rPr>
              <a:t>Charles Manson Part 01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15665" y="1116589"/>
            <a:ext cx="1326873" cy="11305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4" name="Straight Arrow Connector 153"/>
          <p:cNvCxnSpPr/>
          <p:nvPr/>
        </p:nvCxnSpPr>
        <p:spPr>
          <a:xfrm flipV="1">
            <a:off x="2828129" y="1570330"/>
            <a:ext cx="893149" cy="23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5786205" y="170836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$1M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2792379" y="1296831"/>
            <a:ext cx="894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Baby</a:t>
            </a:r>
          </a:p>
          <a:p>
            <a:r>
              <a:rPr lang="en-US" dirty="0" smtClean="0"/>
              <a:t>1House</a:t>
            </a:r>
            <a:endParaRPr lang="en-US" dirty="0"/>
          </a:p>
        </p:txBody>
      </p:sp>
      <p:cxnSp>
        <p:nvCxnSpPr>
          <p:cNvPr id="156" name="Straight Connector 155"/>
          <p:cNvCxnSpPr/>
          <p:nvPr/>
        </p:nvCxnSpPr>
        <p:spPr>
          <a:xfrm>
            <a:off x="6310548" y="876338"/>
            <a:ext cx="0" cy="1476679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29140" y="1799909"/>
            <a:ext cx="4016692" cy="1782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1676113" y="1304379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WAR</a:t>
            </a:r>
          </a:p>
          <a:p>
            <a:r>
              <a:rPr lang="en-US" sz="800" strike="sngStrike" dirty="0" smtClean="0"/>
              <a:t>Stephanie</a:t>
            </a:r>
            <a:endParaRPr lang="en-US" sz="800" strike="sngStrike" dirty="0"/>
          </a:p>
        </p:txBody>
      </p:sp>
      <p:sp>
        <p:nvSpPr>
          <p:cNvPr id="158" name="TextBox 157"/>
          <p:cNvSpPr txBox="1"/>
          <p:nvPr/>
        </p:nvSpPr>
        <p:spPr>
          <a:xfrm>
            <a:off x="806608" y="1273847"/>
            <a:ext cx="8178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VIRINGA.MARY</a:t>
            </a:r>
            <a:endParaRPr lang="en-US" sz="800" dirty="0"/>
          </a:p>
        </p:txBody>
      </p:sp>
      <p:cxnSp>
        <p:nvCxnSpPr>
          <p:cNvPr id="160" name="Straight Connector 159"/>
          <p:cNvCxnSpPr/>
          <p:nvPr/>
        </p:nvCxnSpPr>
        <p:spPr>
          <a:xfrm flipV="1">
            <a:off x="4945741" y="3863744"/>
            <a:ext cx="743371" cy="210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V="1">
            <a:off x="3477491" y="3826119"/>
            <a:ext cx="438174" cy="229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9352012" y="2503826"/>
            <a:ext cx="271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COOK PRICE SR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9312547" y="2213057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</a:t>
            </a:r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42345" y="2369859"/>
            <a:ext cx="5461817" cy="3567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56818" y="2893910"/>
            <a:ext cx="5413879" cy="389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54151" y="3517981"/>
            <a:ext cx="11554690" cy="553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955888" y="5344888"/>
            <a:ext cx="1918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Chinese Stephanie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389" y="4340313"/>
            <a:ext cx="647496" cy="735974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389" y="5161330"/>
            <a:ext cx="647496" cy="735974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2032885" y="1715962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</a:t>
            </a:r>
            <a:r>
              <a:rPr lang="en-US" sz="800" dirty="0" smtClean="0"/>
              <a:t>.</a:t>
            </a:r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raik</a:t>
            </a:r>
            <a:endParaRPr lang="en-US" sz="800" strike="sngStrike" dirty="0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67" y="1885980"/>
            <a:ext cx="362885" cy="362885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1012" y="1763781"/>
            <a:ext cx="384697" cy="437265"/>
          </a:xfrm>
          <a:prstGeom prst="rect">
            <a:avLst/>
          </a:prstGeom>
        </p:spPr>
      </p:pic>
      <p:sp>
        <p:nvSpPr>
          <p:cNvPr id="173" name="TextBox 172"/>
          <p:cNvSpPr txBox="1"/>
          <p:nvPr/>
        </p:nvSpPr>
        <p:spPr>
          <a:xfrm>
            <a:off x="1800990" y="15339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176" name="Straight Connector 175"/>
          <p:cNvCxnSpPr/>
          <p:nvPr/>
        </p:nvCxnSpPr>
        <p:spPr>
          <a:xfrm flipH="1" flipV="1">
            <a:off x="1978439" y="1931406"/>
            <a:ext cx="654362" cy="162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2259618" y="1942351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LAKE TAHOE</a:t>
            </a:r>
          </a:p>
          <a:p>
            <a:r>
              <a:rPr lang="en-US" sz="800" strike="sngStrike" dirty="0" err="1" smtClean="0"/>
              <a:t>Trukee</a:t>
            </a:r>
            <a:endParaRPr lang="en-US" sz="800" strike="sngStrike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54413" y="1752808"/>
            <a:ext cx="1229608" cy="4886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989303" y="1827579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79" name="TextBox 178"/>
          <p:cNvSpPr txBox="1"/>
          <p:nvPr/>
        </p:nvSpPr>
        <p:spPr>
          <a:xfrm>
            <a:off x="2154808" y="204927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!touch</a:t>
            </a:r>
            <a:endParaRPr lang="en-US" sz="800" strike="sngStrike" dirty="0"/>
          </a:p>
        </p:txBody>
      </p:sp>
      <p:pic>
        <p:nvPicPr>
          <p:cNvPr id="183" name="Picture 18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3962" y="5005779"/>
            <a:ext cx="298342" cy="339109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00989" y="4124151"/>
            <a:ext cx="1676501" cy="13114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0528" y="959164"/>
            <a:ext cx="12172097" cy="13804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5369" y="2367533"/>
            <a:ext cx="12172097" cy="44485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273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235" y="1191488"/>
            <a:ext cx="3757594" cy="21820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30426" y="1759528"/>
            <a:ext cx="3038556" cy="138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160" y="3823569"/>
            <a:ext cx="778531" cy="57524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57751" y="3643566"/>
            <a:ext cx="11416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75854" y="4448067"/>
            <a:ext cx="11416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91495" y="3851244"/>
            <a:ext cx="1717963" cy="4780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99084" y="3704047"/>
            <a:ext cx="204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§Public Disturbance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Assualt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50945" y="3811997"/>
            <a:ext cx="5001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Fighitn</a:t>
            </a:r>
            <a:r>
              <a:rPr lang="en-US" strike="sngStrike" dirty="0" smtClean="0"/>
              <a:t> in front yard of rental </a:t>
            </a:r>
            <a:r>
              <a:rPr lang="en-US" strike="sngStrike" dirty="0" err="1" smtClean="0"/>
              <a:t>appemtn</a:t>
            </a:r>
            <a:r>
              <a:rPr lang="en-US" strike="sngStrike" dirty="0" smtClean="0"/>
              <a:t> in basement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25" y="3745960"/>
            <a:ext cx="741651" cy="3961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90450" y="3726655"/>
            <a:ext cx="1008634" cy="6938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44829" y="4165093"/>
            <a:ext cx="195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INT.JFK</a:t>
            </a:r>
            <a:r>
              <a:rPr lang="en-US" strike="sngStrike" dirty="0" smtClean="0"/>
              <a:t>(Lee, </a:t>
            </a:r>
            <a:r>
              <a:rPr lang="en-US" strike="sngStrike" dirty="0" err="1" smtClean="0"/>
              <a:t>bruce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0274" y="3741256"/>
            <a:ext cx="1074059" cy="623723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>
            <a:off x="8783782" y="3741256"/>
            <a:ext cx="2521527" cy="479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45072" y="6323864"/>
            <a:ext cx="11416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9946" y="4663578"/>
            <a:ext cx="939040" cy="39338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53" y="4489497"/>
            <a:ext cx="1074059" cy="62372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668982" y="4487603"/>
            <a:ext cx="2092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PENGON.BASE.PUAL</a:t>
            </a:r>
          </a:p>
          <a:p>
            <a:r>
              <a:rPr lang="en-US" dirty="0" smtClean="0"/>
              <a:t>MI5 </a:t>
            </a:r>
            <a:r>
              <a:rPr lang="en-US" dirty="0" err="1" smtClean="0"/>
              <a:t>rachel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897" y="4482199"/>
            <a:ext cx="452047" cy="67930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5278582" y="4801358"/>
            <a:ext cx="465726" cy="332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469946" y="4482199"/>
            <a:ext cx="1046636" cy="57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69946" y="5252340"/>
            <a:ext cx="2019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Philllis</a:t>
            </a:r>
            <a:endParaRPr lang="en-US" dirty="0" smtClean="0"/>
          </a:p>
          <a:p>
            <a:r>
              <a:rPr lang="en-US" dirty="0" smtClean="0"/>
              <a:t>PENGON.BASE.PHIL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117198" y="5575505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WHITEHOSUE.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(casa </a:t>
            </a:r>
            <a:r>
              <a:rPr lang="en-US" sz="800" strike="sngStrike" dirty="0" err="1" smtClean="0"/>
              <a:t>blacn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monte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carolo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4210265" y="5912210"/>
            <a:ext cx="381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Strong pipes when away;  </a:t>
            </a:r>
            <a:r>
              <a:rPr lang="en-US" dirty="0" smtClean="0"/>
              <a:t>US BASE </a:t>
            </a:r>
            <a:r>
              <a:rPr lang="en-US" dirty="0" err="1" smtClean="0"/>
              <a:t>phil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31030" y="5122222"/>
            <a:ext cx="16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BMW Light blue</a:t>
            </a:r>
            <a:endParaRPr lang="en-US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3392" y="4474909"/>
            <a:ext cx="11150504" cy="18489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3392" y="3714881"/>
            <a:ext cx="11150504" cy="6779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46" y="3695445"/>
            <a:ext cx="719466" cy="71946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19" y="3741560"/>
            <a:ext cx="990209" cy="65893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255" y="3352346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1999/00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-53157" y="495726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1999/00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83804" y="903179"/>
            <a:ext cx="499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KING.IPX.§</a:t>
            </a:r>
            <a:r>
              <a:rPr lang="en-US" dirty="0" err="1" smtClean="0"/>
              <a:t>ElderAbuse</a:t>
            </a:r>
            <a:r>
              <a:rPr lang="en-US" dirty="0" smtClean="0"/>
              <a:t>*  !HOMCEI:AUSNSER(DE) </a:t>
            </a:r>
            <a:r>
              <a:rPr lang="en-US" sz="800" strike="sngStrike" dirty="0" smtClean="0"/>
              <a:t>renter </a:t>
            </a:r>
            <a:endParaRPr lang="en-US" sz="800" strike="sngStrike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3392" y="1220396"/>
            <a:ext cx="11017684" cy="21498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323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87" y="1661680"/>
            <a:ext cx="2638425" cy="1733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822" y="2299854"/>
            <a:ext cx="4787133" cy="31405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70822" y="2299854"/>
            <a:ext cx="2810633" cy="31405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58146" y="2299854"/>
            <a:ext cx="4899810" cy="32929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726873" y="1828800"/>
            <a:ext cx="4239491" cy="156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51564" y="1454727"/>
            <a:ext cx="4308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Selector DSLR  INTNEET PAYMENT </a:t>
            </a:r>
            <a:r>
              <a:rPr lang="en-US" dirty="0" err="1" smtClean="0"/>
              <a:t>andy</a:t>
            </a:r>
            <a:r>
              <a:rPr lang="en-US" dirty="0"/>
              <a:t> </a:t>
            </a:r>
            <a:r>
              <a:rPr lang="en-US" dirty="0" err="1" smtClean="0"/>
              <a:t>paul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588876" y="136162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!PETER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781309" y="1361620"/>
            <a:ext cx="2410691" cy="74427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36" y="3870133"/>
            <a:ext cx="2143125" cy="214312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814387" y="3657600"/>
            <a:ext cx="2638425" cy="2355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8703" y="3657600"/>
            <a:ext cx="2503452" cy="24799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177636" y="1026987"/>
            <a:ext cx="2673928" cy="206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073237" y="6137564"/>
            <a:ext cx="4525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!41.ATOMCLOCI: </a:t>
            </a:r>
            <a:r>
              <a:rPr lang="en-US" strike="sngStrike" dirty="0" err="1" smtClean="0"/>
              <a:t>jewish</a:t>
            </a:r>
            <a:r>
              <a:rPr lang="en-US" strike="sngStrike" dirty="0" smtClean="0"/>
              <a:t> write  things on house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6365824" y="5592812"/>
            <a:ext cx="365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person </a:t>
            </a:r>
            <a:r>
              <a:rPr lang="en-US" strike="sngStrike" dirty="0" err="1"/>
              <a:t>relgious</a:t>
            </a:r>
            <a:r>
              <a:rPr lang="en-US" strike="sngStrike" dirty="0"/>
              <a:t> puts letters on house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168" y="5948605"/>
            <a:ext cx="990995" cy="6460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073237" y="5745211"/>
            <a:ext cx="6019913" cy="9410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53393" y="1631303"/>
            <a:ext cx="2779985" cy="17639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11" idx="1"/>
            <a:endCxn id="11" idx="3"/>
          </p:cNvCxnSpPr>
          <p:nvPr/>
        </p:nvCxnSpPr>
        <p:spPr>
          <a:xfrm>
            <a:off x="3851564" y="1639393"/>
            <a:ext cx="43082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853055" y="1026987"/>
            <a:ext cx="401781" cy="898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73382" y="1260764"/>
            <a:ext cx="7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!PAUL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797557" y="2466109"/>
            <a:ext cx="6003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MILTA Y BASE HEIDLERBER</a:t>
            </a:r>
            <a:br>
              <a:rPr lang="en-US" dirty="0" smtClean="0"/>
            </a:br>
            <a:r>
              <a:rPr lang="en-US" dirty="0" smtClean="0"/>
              <a:t>MILTAYT BSSE MOFFET   PETER AND PAUL   </a:t>
            </a:r>
            <a:r>
              <a:rPr lang="en-US" dirty="0" err="1" smtClean="0"/>
              <a:t>ICC.</a:t>
            </a:r>
            <a:r>
              <a:rPr lang="en-US" sz="800" strike="sngStrike" dirty="0" err="1" smtClean="0"/>
              <a:t>putin.marx</a:t>
            </a:r>
            <a:r>
              <a:rPr lang="en-US" sz="800" strike="sngStrike" dirty="0" smtClean="0"/>
              <a:t>(page)</a:t>
            </a:r>
            <a:r>
              <a:rPr lang="en-US" dirty="0" smtClean="0"/>
              <a:t> !LARRY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210" y="915264"/>
            <a:ext cx="12152790" cy="59427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849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198" y="2598956"/>
            <a:ext cx="10474530" cy="262443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913418" y="1704109"/>
            <a:ext cx="2826327" cy="1787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24162" y="1966867"/>
            <a:ext cx="2046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emma</a:t>
            </a:r>
            <a:r>
              <a:rPr lang="en-US" dirty="0"/>
              <a:t> </a:t>
            </a:r>
            <a:r>
              <a:rPr lang="en-US" dirty="0" err="1"/>
              <a:t>helen</a:t>
            </a:r>
            <a:r>
              <a:rPr lang="en-US" dirty="0"/>
              <a:t> </a:t>
            </a:r>
            <a:r>
              <a:rPr lang="en-US" dirty="0" err="1"/>
              <a:t>meiers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40986" y="1334777"/>
            <a:ext cx="76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helen</a:t>
            </a:r>
            <a:r>
              <a:rPr lang="en-US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71" y="1060539"/>
            <a:ext cx="1858160" cy="139182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01512" y="1022627"/>
            <a:ext cx="25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INT.IPX.HOMCIDE:NANA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72735" y="2597727"/>
            <a:ext cx="11519265" cy="29432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412672" y="1207293"/>
            <a:ext cx="1093267" cy="60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86198" y="1978259"/>
            <a:ext cx="2648754" cy="250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32853"/>
            <a:ext cx="12165428" cy="59251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9968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432" y="1523998"/>
            <a:ext cx="1078403" cy="13238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40182" y="1828800"/>
            <a:ext cx="434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*.touch  fingering, </a:t>
            </a:r>
            <a:r>
              <a:rPr lang="en-US" strike="sngStrike" dirty="0" err="1" smtClean="0"/>
              <a:t>rugging</a:t>
            </a:r>
            <a:r>
              <a:rPr lang="en-US" strike="sngStrike" dirty="0" smtClean="0"/>
              <a:t> levies black pants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2084644" y="1167903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2015, 2010, 2005?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98" y="1198540"/>
            <a:ext cx="572664" cy="650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97598" y="4055866"/>
            <a:ext cx="11040220" cy="1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4927" y="968376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raik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1368020" y="1257260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1368020" y="976619"/>
            <a:ext cx="327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Hercules Choy, </a:t>
            </a:r>
            <a:r>
              <a:rPr lang="en-US" strike="sngStrike" dirty="0" smtClean="0"/>
              <a:t>Massage the data</a:t>
            </a:r>
            <a:endParaRPr lang="en-US" strike="sngStrike" dirty="0"/>
          </a:p>
        </p:txBody>
      </p:sp>
      <p:cxnSp>
        <p:nvCxnSpPr>
          <p:cNvPr id="19" name="Straight Connector 18"/>
          <p:cNvCxnSpPr>
            <a:stCxn id="17" idx="1"/>
          </p:cNvCxnSpPr>
          <p:nvPr/>
        </p:nvCxnSpPr>
        <p:spPr>
          <a:xfrm>
            <a:off x="1368020" y="1161285"/>
            <a:ext cx="1369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10968" y="981772"/>
            <a:ext cx="346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Aggreaget</a:t>
            </a:r>
            <a:r>
              <a:rPr lang="en-US" dirty="0" smtClean="0"/>
              <a:t> Charts, </a:t>
            </a:r>
            <a:r>
              <a:rPr lang="en-US" dirty="0" err="1" smtClean="0"/>
              <a:t>Aggement</a:t>
            </a:r>
            <a:r>
              <a:rPr lang="en-US" dirty="0" smtClean="0"/>
              <a:t> Data, </a:t>
            </a:r>
            <a:endParaRPr lang="en-US" dirty="0"/>
          </a:p>
        </p:txBody>
      </p:sp>
      <p:cxnSp>
        <p:nvCxnSpPr>
          <p:cNvPr id="22" name="Straight Connector 21"/>
          <p:cNvCxnSpPr>
            <a:stCxn id="20" idx="1"/>
          </p:cNvCxnSpPr>
          <p:nvPr/>
        </p:nvCxnSpPr>
        <p:spPr>
          <a:xfrm flipV="1">
            <a:off x="5010968" y="1161285"/>
            <a:ext cx="3717396" cy="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834181" y="1537234"/>
            <a:ext cx="4347574" cy="1316181"/>
          </a:xfrm>
          <a:prstGeom prst="rect">
            <a:avLst/>
          </a:prstGeom>
          <a:solidFill>
            <a:srgbClr val="FFC000">
              <a:alpha val="902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834181" y="1539150"/>
            <a:ext cx="4347574" cy="13271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34279" y="893996"/>
            <a:ext cx="10504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210lbs</a:t>
            </a:r>
            <a:endParaRPr lang="en-US" sz="10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763495" y="3039743"/>
            <a:ext cx="4480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IMPORT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 smtClean="0"/>
              <a:t>  king.roth.ibm.dmiler.*</a:t>
            </a:r>
          </a:p>
          <a:p>
            <a:r>
              <a:rPr lang="en-US" dirty="0" smtClean="0"/>
              <a:t>1990 IMPROT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 smtClean="0"/>
              <a:t> king.roth.ibm.dmiler.*</a:t>
            </a:r>
          </a:p>
          <a:p>
            <a:r>
              <a:rPr lang="en-US" dirty="0" smtClean="0"/>
              <a:t>1980 IMPROT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/>
              <a:t> </a:t>
            </a:r>
            <a:r>
              <a:rPr lang="en-US" dirty="0" smtClean="0"/>
              <a:t>kim.orth.ibmd.miler.*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396835" y="3039743"/>
            <a:ext cx="2847054" cy="756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278" y="1864258"/>
            <a:ext cx="3400425" cy="134302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258291" y="2996140"/>
            <a:ext cx="575890" cy="1181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7598" y="978668"/>
            <a:ext cx="11376206" cy="2962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12" y="4303708"/>
            <a:ext cx="876300" cy="876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69" y="4303708"/>
            <a:ext cx="876300" cy="8763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157" y="4262949"/>
            <a:ext cx="1341605" cy="89277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28" y="4311792"/>
            <a:ext cx="910271" cy="91027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57" y="4201383"/>
            <a:ext cx="876300" cy="87630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6968836" y="4262949"/>
            <a:ext cx="1759528" cy="68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299357" y="4191569"/>
            <a:ext cx="876300" cy="9641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002157" y="4201383"/>
            <a:ext cx="1341605" cy="124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002156" y="4249257"/>
            <a:ext cx="1341605" cy="9641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13" y="4191570"/>
            <a:ext cx="772093" cy="96415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71173" y="4216385"/>
            <a:ext cx="2602631" cy="99702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159519" y="5444836"/>
            <a:ext cx="1842637" cy="352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2159519" y="5825815"/>
            <a:ext cx="1842637" cy="1039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272466" y="6177898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175657" y="5444836"/>
            <a:ext cx="3306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AVABILITY</a:t>
            </a:r>
          </a:p>
          <a:p>
            <a:r>
              <a:rPr lang="en-US" dirty="0"/>
              <a:t>	</a:t>
            </a:r>
            <a:r>
              <a:rPr lang="en-US" dirty="0" smtClean="0"/>
              <a:t>v2:FBI:KIDNAPPING</a:t>
            </a:r>
          </a:p>
          <a:p>
            <a:r>
              <a:rPr lang="en-US" dirty="0"/>
              <a:t>	</a:t>
            </a:r>
            <a:r>
              <a:rPr lang="en-US" dirty="0" smtClean="0"/>
              <a:t>CPVA.NONTPOLICE:TRX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294909" y="5620877"/>
            <a:ext cx="1468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KOREAN WAR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7181755" y="4823109"/>
            <a:ext cx="555752" cy="510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7598" y="4106592"/>
            <a:ext cx="11376206" cy="2751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888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119" y="1572923"/>
            <a:ext cx="1905000" cy="581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192" y="2153948"/>
            <a:ext cx="1177499" cy="113242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017818" y="1572923"/>
            <a:ext cx="1850754" cy="2140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281192" y="2153948"/>
            <a:ext cx="1413026" cy="11324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2458304"/>
            <a:ext cx="443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afirna</a:t>
            </a:r>
            <a:r>
              <a:rPr lang="en-US" strike="sngStrike" dirty="0"/>
              <a:t> baby with un beard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36327" y="2273638"/>
            <a:ext cx="138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Crazy </a:t>
            </a:r>
            <a:r>
              <a:rPr lang="en-US" strike="sngStrike" dirty="0" err="1" smtClean="0"/>
              <a:t>hourse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327" y="3284510"/>
            <a:ext cx="4912314" cy="27834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748" y="2171414"/>
            <a:ext cx="1145471" cy="60229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409709" y="2153948"/>
            <a:ext cx="1385455" cy="6197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659091" y="1863435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Kim </a:t>
            </a:r>
            <a:r>
              <a:rPr lang="en-US" strike="sngStrike" dirty="0" err="1" smtClean="0"/>
              <a:t>bui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8245367" y="1572923"/>
            <a:ext cx="206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Crazy </a:t>
            </a:r>
            <a:r>
              <a:rPr lang="en-US" strike="sngStrike" dirty="0" err="1" smtClean="0"/>
              <a:t>Hourse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8519748" y="1191491"/>
            <a:ext cx="16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HOMCEI:LUX:LV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977" y="2153948"/>
            <a:ext cx="1145471" cy="602296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0721506" y="1757589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Kim </a:t>
            </a:r>
            <a:r>
              <a:rPr lang="en-US" strike="sngStrike" dirty="0" err="1"/>
              <a:t>bui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10189757" y="1517878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537297" y="1219938"/>
            <a:ext cx="147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HOICE:LUX:SF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0541977" y="2126921"/>
            <a:ext cx="1145471" cy="7007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7495309" y="2720161"/>
            <a:ext cx="750058" cy="2641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54587" y="1887210"/>
            <a:ext cx="11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IMPROT</a:t>
            </a:r>
            <a:r>
              <a:rPr lang="en-US" dirty="0" smtClean="0"/>
              <a:t> G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254587" y="27737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389803" y="27562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455899" y="122914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898284" y="2915773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gmac:crazhourse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880533" y="225654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TV 1986/7</a:t>
            </a:r>
            <a:endParaRPr lang="en-US" dirty="0"/>
          </a:p>
        </p:txBody>
      </p:sp>
      <p:cxnSp>
        <p:nvCxnSpPr>
          <p:cNvPr id="46" name="Straight Connector 45"/>
          <p:cNvCxnSpPr>
            <a:stCxn id="42" idx="1"/>
          </p:cNvCxnSpPr>
          <p:nvPr/>
        </p:nvCxnSpPr>
        <p:spPr>
          <a:xfrm flipV="1">
            <a:off x="10455899" y="1376157"/>
            <a:ext cx="711402" cy="37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3" idx="1"/>
            <a:endCxn id="43" idx="0"/>
          </p:cNvCxnSpPr>
          <p:nvPr/>
        </p:nvCxnSpPr>
        <p:spPr>
          <a:xfrm flipV="1">
            <a:off x="8898284" y="2915773"/>
            <a:ext cx="81368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64" y="2397613"/>
            <a:ext cx="845377" cy="845377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1269138" y="2638477"/>
            <a:ext cx="104725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bui</a:t>
            </a:r>
            <a:r>
              <a:rPr lang="en-US" dirty="0"/>
              <a:t> </a:t>
            </a:r>
            <a:r>
              <a:rPr lang="en-US" dirty="0" err="1"/>
              <a:t>ibm</a:t>
            </a:r>
            <a:r>
              <a:rPr lang="en-US" dirty="0"/>
              <a:t> san </a:t>
            </a:r>
            <a:r>
              <a:rPr lang="en-US" dirty="0" err="1"/>
              <a:t>francioc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80" y="4558997"/>
            <a:ext cx="672373" cy="672373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748479" y="4294043"/>
            <a:ext cx="1731887" cy="1302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01549" y="4558996"/>
            <a:ext cx="862650" cy="7102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438790" y="1818453"/>
            <a:ext cx="1748925" cy="17057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500369" y="1974490"/>
            <a:ext cx="1537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 EMPLOYEE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109" y="2403869"/>
            <a:ext cx="839121" cy="83912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52399" y="1624394"/>
            <a:ext cx="1748925" cy="11493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685785" y="2303620"/>
            <a:ext cx="1291440" cy="3393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95570" y="5302637"/>
            <a:ext cx="309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Assumed: nonPoliceCfg.ibm.int</a:t>
            </a:r>
          </a:p>
          <a:p>
            <a:r>
              <a:rPr lang="en-US" dirty="0" err="1" smtClean="0"/>
              <a:t>Misse</a:t>
            </a:r>
            <a:r>
              <a:rPr lang="en-US" dirty="0" smtClean="0"/>
              <a:t> 2013 </a:t>
            </a:r>
            <a:r>
              <a:rPr lang="en-US" sz="1200" strike="sngStrike" dirty="0" smtClean="0"/>
              <a:t>fired </a:t>
            </a:r>
            <a:r>
              <a:rPr lang="en-US" sz="1200" strike="sngStrike" dirty="0" err="1" smtClean="0"/>
              <a:t>internaton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resoruces</a:t>
            </a:r>
            <a:endParaRPr lang="en-US" sz="12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944937" y="5856727"/>
            <a:ext cx="3510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Damiler</a:t>
            </a:r>
            <a:r>
              <a:rPr lang="en-US" dirty="0" smtClean="0"/>
              <a:t> Ag</a:t>
            </a:r>
          </a:p>
          <a:p>
            <a:r>
              <a:rPr lang="en-US" dirty="0" smtClean="0"/>
              <a:t>IPX Angel </a:t>
            </a:r>
            <a:r>
              <a:rPr lang="en-US" dirty="0" err="1" smtClean="0"/>
              <a:t>Mekerel</a:t>
            </a:r>
            <a:endParaRPr lang="en-US" dirty="0" smtClean="0"/>
          </a:p>
          <a:p>
            <a:r>
              <a:rPr lang="en-US" dirty="0" smtClean="0"/>
              <a:t>IPX </a:t>
            </a:r>
            <a:r>
              <a:rPr lang="en-US" dirty="0" err="1" smtClean="0"/>
              <a:t>ICC.</a:t>
            </a:r>
            <a:r>
              <a:rPr lang="en-US" strike="sngStrike" dirty="0" err="1" smtClean="0"/>
              <a:t>marx.putin</a:t>
            </a:r>
            <a:endParaRPr lang="en-US" strike="sngStrike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9761" y="4530927"/>
            <a:ext cx="3149582" cy="22491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029131" y="4828759"/>
            <a:ext cx="32336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HOMCI:NANAN;HOMCEI:GHOST: CREDIT</a:t>
            </a:r>
          </a:p>
          <a:p>
            <a:r>
              <a:rPr lang="en-US" sz="900" strike="sngStrike" dirty="0" smtClean="0"/>
              <a:t>Arron </a:t>
            </a:r>
            <a:r>
              <a:rPr lang="en-US" sz="900" strike="sngStrike" dirty="0" err="1" smtClean="0"/>
              <a:t>Brushin</a:t>
            </a:r>
            <a:r>
              <a:rPr lang="en-US" sz="900" strike="sngStrike" dirty="0" smtClean="0"/>
              <a:t>, </a:t>
            </a:r>
            <a:r>
              <a:rPr lang="en-US" sz="900" strike="sngStrike" dirty="0" err="1" smtClean="0"/>
              <a:t>Benjamimn</a:t>
            </a:r>
            <a:r>
              <a:rPr lang="en-US" sz="900" strike="sngStrike" dirty="0" smtClean="0"/>
              <a:t> </a:t>
            </a:r>
          </a:p>
          <a:p>
            <a:r>
              <a:rPr lang="en-US" sz="900" strike="sngStrike" dirty="0" smtClean="0"/>
              <a:t>Level: personal </a:t>
            </a:r>
            <a:r>
              <a:rPr lang="en-US" sz="900" strike="sngStrike" dirty="0" err="1" smtClean="0"/>
              <a:t>credi</a:t>
            </a:r>
            <a:r>
              <a:rPr lang="en-US" sz="900" strike="sngStrike" dirty="0" smtClean="0"/>
              <a:t> shot </a:t>
            </a:r>
            <a:r>
              <a:rPr lang="en-US" sz="900" strike="sngStrike" dirty="0" err="1" smtClean="0"/>
              <a:t>phil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 30Y-mortgage </a:t>
            </a:r>
            <a:r>
              <a:rPr lang="en-US" dirty="0" err="1" smtClean="0"/>
              <a:t>Foste</a:t>
            </a:r>
            <a:r>
              <a:rPr lang="en-US" dirty="0" smtClean="0"/>
              <a:t> </a:t>
            </a:r>
            <a:r>
              <a:rPr lang="en-US" dirty="0" err="1" smtClean="0"/>
              <a:t>rCity</a:t>
            </a:r>
            <a:r>
              <a:rPr lang="en-US" dirty="0" smtClean="0"/>
              <a:t> ATOMCLOCK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497918" y="4573389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34" y="4530926"/>
            <a:ext cx="334740" cy="3347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511609" y="982804"/>
            <a:ext cx="404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!IMPORT </a:t>
            </a:r>
            <a:r>
              <a:rPr lang="en-US" dirty="0" err="1" smtClean="0"/>
              <a:t>HOMCIED:LUX:G.NY.i</a:t>
            </a:r>
            <a:r>
              <a:rPr lang="en-US" strike="sngStrike" dirty="0" err="1" smtClean="0"/>
              <a:t>bm</a:t>
            </a:r>
            <a:r>
              <a:rPr lang="en-US" dirty="0" err="1" smtClean="0"/>
              <a:t>.DE.</a:t>
            </a:r>
            <a:r>
              <a:rPr lang="en-US" strike="sngStrike" dirty="0" err="1" smtClean="0"/>
              <a:t>car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0010" y="948334"/>
            <a:ext cx="466377" cy="30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98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221" y="2032097"/>
            <a:ext cx="1743075" cy="2628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083" y="2232139"/>
            <a:ext cx="1743075" cy="26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621" y="2184497"/>
            <a:ext cx="1743075" cy="2628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595" y="2239241"/>
            <a:ext cx="1743075" cy="26289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04566" y="1788845"/>
            <a:ext cx="236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 </a:t>
            </a:r>
            <a:r>
              <a:rPr lang="en-US" dirty="0" err="1" smtClean="0"/>
              <a:t>HOUSE.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monta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calro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844" y="1667703"/>
            <a:ext cx="310008" cy="46585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0525538" y="1667703"/>
            <a:ext cx="997527" cy="419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771844" y="1641611"/>
            <a:ext cx="310008" cy="5715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302" y="5020541"/>
            <a:ext cx="775083" cy="116897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545057" y="1417258"/>
            <a:ext cx="2646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</a:p>
          <a:p>
            <a:r>
              <a:rPr lang="en-US" dirty="0" smtClean="0"/>
              <a:t>WW2.CIVIL CODE </a:t>
            </a:r>
            <a:r>
              <a:rPr lang="en-US" sz="800" strike="sngStrike" dirty="0" err="1" smtClean="0"/>
              <a:t>Aiprain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Seperation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7552495" y="1476838"/>
            <a:ext cx="1709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</a:p>
          <a:p>
            <a:r>
              <a:rPr lang="en-US" dirty="0" err="1" smtClean="0"/>
              <a:t>Cisoc</a:t>
            </a:r>
            <a:r>
              <a:rPr lang="en-US" dirty="0" smtClean="0"/>
              <a:t> </a:t>
            </a:r>
            <a:r>
              <a:rPr lang="en-US" dirty="0" err="1" smtClean="0"/>
              <a:t>montoring</a:t>
            </a:r>
            <a:endParaRPr lang="en-US" dirty="0" smtClean="0"/>
          </a:p>
          <a:p>
            <a:r>
              <a:rPr lang="en-US" dirty="0" err="1" smtClean="0"/>
              <a:t>FBI.</a:t>
            </a:r>
            <a:r>
              <a:rPr lang="en-US" sz="800" strike="sngStrike" dirty="0" err="1" smtClean="0"/>
              <a:t>marxkkk</a:t>
            </a:r>
            <a:r>
              <a:rPr lang="en-US" sz="800" strike="sngStrike" dirty="0" smtClean="0"/>
              <a:t> series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5734522" y="1785808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Black and white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4305942" y="2047472"/>
            <a:ext cx="1781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PENTAOGN.BASE.PAUL.PUB</a:t>
            </a:r>
            <a:endParaRPr 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4367489" y="149954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1998/9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086" y="4740890"/>
            <a:ext cx="310008" cy="46585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106943" y="4658572"/>
            <a:ext cx="310008" cy="5715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419660" y="5006518"/>
            <a:ext cx="2163297" cy="11970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4938138" y="2675390"/>
            <a:ext cx="1831178" cy="1797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717160" y="1460600"/>
            <a:ext cx="2163297" cy="34919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229520" y="2862125"/>
            <a:ext cx="1950961" cy="1540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32871" y="1478305"/>
            <a:ext cx="2163297" cy="34919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0143003" y="2659927"/>
            <a:ext cx="1300805" cy="1288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443889" y="1460600"/>
            <a:ext cx="2163297" cy="34919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01" y="2148726"/>
            <a:ext cx="1743075" cy="262890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582910" y="2651323"/>
            <a:ext cx="1831178" cy="1797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403" y="4208229"/>
            <a:ext cx="864363" cy="62535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568" y="4970267"/>
            <a:ext cx="714466" cy="71446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46" y="4989280"/>
            <a:ext cx="952483" cy="59362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518866" y="3944994"/>
            <a:ext cx="1995054" cy="191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671266" y="5016989"/>
            <a:ext cx="1966034" cy="992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28656" y="4048591"/>
            <a:ext cx="2087970" cy="16302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28423" y="2210955"/>
            <a:ext cx="2087970" cy="26767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78246" y="1712414"/>
            <a:ext cx="178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   to  1995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6250" y="1500870"/>
            <a:ext cx="3210582" cy="42115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7758" y="918414"/>
            <a:ext cx="12104241" cy="59395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845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2" y="3077369"/>
            <a:ext cx="2466975" cy="184785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085303" y="3077369"/>
            <a:ext cx="5014452" cy="2114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83710" y="3077369"/>
            <a:ext cx="2466975" cy="18478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34" y="1308893"/>
            <a:ext cx="4400000" cy="37809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6372" y="967757"/>
            <a:ext cx="4023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!IMPORT </a:t>
            </a:r>
            <a:r>
              <a:rPr lang="en-US" dirty="0" err="1"/>
              <a:t>HOMCIED:LUX:G.NY.i</a:t>
            </a:r>
            <a:r>
              <a:rPr lang="en-US" strike="sngStrike" dirty="0" err="1"/>
              <a:t>bm</a:t>
            </a:r>
            <a:r>
              <a:rPr lang="en-US" dirty="0" err="1"/>
              <a:t>.DE.</a:t>
            </a:r>
            <a:r>
              <a:rPr lang="en-US" strike="sngStrike" dirty="0" err="1"/>
              <a:t>car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8177083" y="2465197"/>
            <a:ext cx="333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dieter </a:t>
            </a:r>
            <a:r>
              <a:rPr lang="en-US" dirty="0" err="1"/>
              <a:t>zechte</a:t>
            </a:r>
            <a:r>
              <a:rPr lang="en-US" dirty="0"/>
              <a:t> </a:t>
            </a:r>
            <a:r>
              <a:rPr lang="en-US" dirty="0" err="1"/>
              <a:t>bmw</a:t>
            </a:r>
            <a:r>
              <a:rPr lang="en-US" dirty="0"/>
              <a:t> </a:t>
            </a:r>
            <a:r>
              <a:rPr lang="en-US" dirty="0" err="1"/>
              <a:t>commerical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564" y="2949676"/>
            <a:ext cx="1373533" cy="36195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173" y="2979461"/>
            <a:ext cx="2062391" cy="11549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989653" y="2465196"/>
            <a:ext cx="3632076" cy="41040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61053" y="1285648"/>
            <a:ext cx="50182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</a:t>
            </a:r>
            <a:r>
              <a:rPr lang="en-US" strike="sngStrike" dirty="0" smtClean="0"/>
              <a:t>2:FBI:KIDNAPPIGN.FORT WORTH (LIVE!)</a:t>
            </a:r>
          </a:p>
          <a:p>
            <a:r>
              <a:rPr lang="en-US" strike="sngStrike" dirty="0" smtClean="0"/>
              <a:t>CPVA: Jason goes to </a:t>
            </a:r>
            <a:r>
              <a:rPr lang="en-US" strike="sngStrike" dirty="0" err="1" smtClean="0"/>
              <a:t>pricplas</a:t>
            </a:r>
            <a:r>
              <a:rPr lang="en-US" strike="sngStrike" dirty="0" smtClean="0"/>
              <a:t> office and </a:t>
            </a:r>
          </a:p>
          <a:p>
            <a:r>
              <a:rPr lang="en-US" dirty="0"/>
              <a:t> </a:t>
            </a:r>
            <a:r>
              <a:rPr lang="en-US" dirty="0" smtClean="0"/>
              <a:t> - IMPROT </a:t>
            </a:r>
            <a:r>
              <a:rPr lang="en-US" dirty="0" err="1" smtClean="0"/>
              <a:t>HOCMIE:LUX.appel</a:t>
            </a:r>
            <a:endParaRPr lang="en-US" dirty="0" smtClean="0"/>
          </a:p>
          <a:p>
            <a:r>
              <a:rPr lang="en-US" dirty="0" smtClean="0"/>
              <a:t>  - IMPROT HOCMI:LUX:.CAR.CHECKPO CHALRI 1990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07127" y="6137564"/>
            <a:ext cx="205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§Treason USD G.INT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73" y="5979108"/>
            <a:ext cx="1386110" cy="592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964" y="6061742"/>
            <a:ext cx="611048" cy="42705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366964" y="6137564"/>
            <a:ext cx="853727" cy="43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23245" y="6061741"/>
            <a:ext cx="654767" cy="4763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07127" y="5970119"/>
            <a:ext cx="4370885" cy="5991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83" y="5979108"/>
            <a:ext cx="1905000" cy="58102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005465" y="6533923"/>
            <a:ext cx="302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41.nonPolcieCfg.CPVA.1D8723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9099755" y="3077369"/>
            <a:ext cx="1928463" cy="2630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5650628" y="3740727"/>
            <a:ext cx="941901" cy="776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650628" y="3443111"/>
            <a:ext cx="715196" cy="297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5023556" y="3172178"/>
            <a:ext cx="496711" cy="568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365824" y="967757"/>
            <a:ext cx="497820" cy="34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134578" y="876338"/>
            <a:ext cx="519289" cy="432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308622" y="2641600"/>
            <a:ext cx="2901245" cy="11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896835"/>
            <a:ext cx="12299133" cy="59689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458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2" y="1676399"/>
            <a:ext cx="1285413" cy="962819"/>
          </a:xfrm>
        </p:spPr>
      </p:pic>
      <p:cxnSp>
        <p:nvCxnSpPr>
          <p:cNvPr id="6" name="Straight Connector 5"/>
          <p:cNvCxnSpPr/>
          <p:nvPr/>
        </p:nvCxnSpPr>
        <p:spPr>
          <a:xfrm>
            <a:off x="706608" y="1537854"/>
            <a:ext cx="2050473" cy="1246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7192" y="1676398"/>
            <a:ext cx="1285413" cy="9628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2" y="2923308"/>
            <a:ext cx="1285413" cy="9628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06608" y="2784763"/>
            <a:ext cx="2050473" cy="1246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7192" y="2923307"/>
            <a:ext cx="1285413" cy="9628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2" y="4177218"/>
            <a:ext cx="1285413" cy="96281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06608" y="4038673"/>
            <a:ext cx="2050473" cy="1246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7192" y="4177217"/>
            <a:ext cx="1285413" cy="9628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92" y="5444983"/>
            <a:ext cx="1285413" cy="96281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06608" y="5306438"/>
            <a:ext cx="2050473" cy="1246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7192" y="5444982"/>
            <a:ext cx="1285413" cy="9628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735" y="1653352"/>
            <a:ext cx="1261224" cy="9858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431" y="1653351"/>
            <a:ext cx="1145341" cy="99181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055" y="2965600"/>
            <a:ext cx="1261224" cy="9858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509" y="4154170"/>
            <a:ext cx="1261224" cy="98586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643" y="5421935"/>
            <a:ext cx="1261224" cy="9858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431" y="2952360"/>
            <a:ext cx="1145341" cy="99181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648" y="4162717"/>
            <a:ext cx="1145341" cy="99181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3782" y="5373074"/>
            <a:ext cx="1145341" cy="99181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5435595" y="1610629"/>
            <a:ext cx="1865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subsumed-family{1D8723, v2FBI:KIDNAPPING, </a:t>
            </a:r>
            <a:r>
              <a:rPr lang="en-US" strike="sngStrike" dirty="0" err="1" smtClean="0"/>
              <a:t>gorbahce</a:t>
            </a:r>
            <a:r>
              <a:rPr lang="en-US" strike="sngStrike" dirty="0" smtClean="0"/>
              <a:t>(who is god?)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24689" y="2917650"/>
            <a:ext cx="1865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subsumed-family{1D8723, v2FBI:KIDNAPPING, </a:t>
            </a:r>
            <a:r>
              <a:rPr lang="en-US" strike="sngStrike" dirty="0" err="1" smtClean="0"/>
              <a:t>gorbahce</a:t>
            </a:r>
            <a:r>
              <a:rPr lang="en-US" strike="sngStrike" dirty="0" smtClean="0"/>
              <a:t>(who is god?)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19369" y="2999717"/>
            <a:ext cx="1871097" cy="13952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47823" y="3968114"/>
            <a:ext cx="1865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subsumed-family{1D8723, v2FBI:KIDNAPPING, </a:t>
            </a:r>
            <a:r>
              <a:rPr lang="en-US" strike="sngStrike" dirty="0" err="1" smtClean="0"/>
              <a:t>gorbahce</a:t>
            </a:r>
            <a:r>
              <a:rPr lang="en-US" strike="sngStrike" dirty="0" smtClean="0"/>
              <a:t>(who is god?)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42503" y="4050181"/>
            <a:ext cx="1871097" cy="13952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11182" y="5036668"/>
            <a:ext cx="18657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subsumed-family{1D8723, v2FBI:KIDNAPPING, </a:t>
            </a:r>
            <a:r>
              <a:rPr lang="en-US" strike="sngStrike" dirty="0" err="1" smtClean="0"/>
              <a:t>gorbahce</a:t>
            </a:r>
            <a:r>
              <a:rPr lang="en-US" strike="sngStrike" dirty="0" smtClean="0"/>
              <a:t>(who is god?)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05862" y="5118735"/>
            <a:ext cx="1871097" cy="13952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205372" y="2133600"/>
            <a:ext cx="554182" cy="34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108390" y="3026362"/>
            <a:ext cx="1330469" cy="686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987192" y="4171267"/>
            <a:ext cx="1110108" cy="62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337220" y="5708073"/>
            <a:ext cx="829785" cy="532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83892" y="1040992"/>
            <a:ext cx="146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</a:t>
            </a:r>
            <a:r>
              <a:rPr lang="en-US" strike="sngStrike" dirty="0" smtClean="0"/>
              <a:t>pple.glblt+.*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2421540" y="981967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39644" y="1240769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Appple.siri.*</a:t>
            </a:r>
            <a:endParaRPr lang="en-US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66" y="1268476"/>
            <a:ext cx="518015" cy="34471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02135" y="856326"/>
            <a:ext cx="12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WW2,WW1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7192" y="929598"/>
            <a:ext cx="2475204" cy="6224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935732" y="1742863"/>
            <a:ext cx="260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PAUL.</a:t>
            </a:r>
            <a:r>
              <a:rPr lang="en-US" strike="sngStrike" dirty="0" err="1" smtClean="0"/>
              <a:t>glu</a:t>
            </a:r>
            <a:r>
              <a:rPr lang="en-US" strike="sngStrike" dirty="0" smtClean="0"/>
              <a:t>, Manager, Office</a:t>
            </a:r>
            <a:endParaRPr lang="en-US" strike="sngStrike" dirty="0"/>
          </a:p>
        </p:txBody>
      </p:sp>
      <p:sp>
        <p:nvSpPr>
          <p:cNvPr id="56" name="Oval 55"/>
          <p:cNvSpPr/>
          <p:nvPr/>
        </p:nvSpPr>
        <p:spPr>
          <a:xfrm>
            <a:off x="10712229" y="1705081"/>
            <a:ext cx="263237" cy="3134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10753793" y="1882749"/>
            <a:ext cx="318654" cy="2874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357693" y="2088173"/>
            <a:ext cx="47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ext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10445" y="1631102"/>
            <a:ext cx="459802" cy="13952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386751" y="4116500"/>
            <a:ext cx="459802" cy="10380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386751" y="5276059"/>
            <a:ext cx="459802" cy="10380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439918" y="3184987"/>
            <a:ext cx="55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ext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371548" y="2993638"/>
            <a:ext cx="459802" cy="10380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994073" y="3087956"/>
            <a:ext cx="2846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</a:t>
            </a:r>
            <a:r>
              <a:rPr lang="en-US" dirty="0" smtClean="0"/>
              <a:t>. KOREAN </a:t>
            </a:r>
            <a:r>
              <a:rPr lang="en-US" dirty="0" err="1" smtClean="0"/>
              <a:t>WAR.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sp>
        <p:nvSpPr>
          <p:cNvPr id="65" name="Oval 64"/>
          <p:cNvSpPr/>
          <p:nvPr/>
        </p:nvSpPr>
        <p:spPr>
          <a:xfrm>
            <a:off x="11491805" y="3046841"/>
            <a:ext cx="458358" cy="49632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1003409" y="3087956"/>
            <a:ext cx="554852" cy="45520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996881" y="1604457"/>
            <a:ext cx="3953281" cy="13952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09276" y="3067549"/>
            <a:ext cx="3953281" cy="9826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229434" y="4378479"/>
            <a:ext cx="100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§Divorce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896287" y="4024115"/>
            <a:ext cx="11066270" cy="1483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21782" y="2804981"/>
            <a:ext cx="11066270" cy="1483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910777" y="5272152"/>
            <a:ext cx="11066270" cy="1483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037120" y="959581"/>
            <a:ext cx="5354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 INTERUPT (</a:t>
            </a:r>
            <a:r>
              <a:rPr lang="en-US" sz="800" strike="sngStrike" dirty="0" err="1" smtClean="0"/>
              <a:t>apple</a:t>
            </a:r>
            <a:r>
              <a:rPr lang="en-US" dirty="0" err="1" smtClean="0"/>
              <a:t>.GERMANY</a:t>
            </a:r>
            <a:r>
              <a:rPr lang="en-US" dirty="0" smtClean="0"/>
              <a:t>)</a:t>
            </a:r>
            <a:r>
              <a:rPr lang="en-US" dirty="0" err="1" smtClean="0"/>
              <a:t>PENOGN.</a:t>
            </a:r>
            <a:r>
              <a:rPr lang="en-US" strike="sngStrike" dirty="0" err="1" smtClean="0"/>
              <a:t>emea.deeere</a:t>
            </a:r>
            <a:endParaRPr lang="en-US" strike="sngStrike" dirty="0" smtClean="0"/>
          </a:p>
          <a:p>
            <a:r>
              <a:rPr lang="en-US" dirty="0" smtClean="0"/>
              <a:t>&lt;&lt;PROCESSING&gt;&gt;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9948473" y="925944"/>
            <a:ext cx="1842637" cy="352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9948473" y="1306923"/>
            <a:ext cx="1842637" cy="1039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0061420" y="1659006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7527729" y="4676251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1D8723, v2FBI:KIDNAPPING, </a:t>
            </a:r>
            <a:r>
              <a:rPr lang="en-US" strike="sngStrike" dirty="0" err="1"/>
              <a:t>gorbahce</a:t>
            </a:r>
            <a:r>
              <a:rPr lang="en-US" strike="sngStrike" dirty="0"/>
              <a:t>(who is god?)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8291151" y="5036668"/>
            <a:ext cx="315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Apple.gblt+.</a:t>
            </a:r>
            <a:r>
              <a:rPr lang="en-US" dirty="0" smtClean="0"/>
              <a:t>AVAIBLITY.</a:t>
            </a:r>
            <a:r>
              <a:rPr lang="en-US" strike="sngStrike" dirty="0" smtClean="0"/>
              <a:t>jobs/jobs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710" y="4970542"/>
            <a:ext cx="769488" cy="384744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H="1" flipV="1">
            <a:off x="10347422" y="5074579"/>
            <a:ext cx="1951711" cy="231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542151" y="4998546"/>
            <a:ext cx="1573858" cy="3745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91151" y="5009635"/>
            <a:ext cx="1167258" cy="3634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517383" y="1643221"/>
            <a:ext cx="1871097" cy="12014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689273" y="4163000"/>
            <a:ext cx="4515410" cy="12575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7831349" y="1254473"/>
            <a:ext cx="467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HOMCIE:IS-A-BELL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basf,deere</a:t>
            </a:r>
            <a:r>
              <a:rPr lang="en-US" dirty="0" smtClean="0"/>
              <a:t>).SQ.CPVA.1D8723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778546" y="6389537"/>
            <a:ext cx="1012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</a:t>
            </a:r>
            <a:r>
              <a:rPr lang="en-US" dirty="0" err="1" smtClean="0"/>
              <a:t>.CPVA.</a:t>
            </a:r>
            <a:r>
              <a:rPr lang="en-US" strike="sngStrike" dirty="0" err="1" smtClean="0"/>
              <a:t>glbt</a:t>
            </a:r>
            <a:r>
              <a:rPr lang="en-US" strike="sngStrike" dirty="0" smtClean="0"/>
              <a:t>.*</a:t>
            </a:r>
            <a:r>
              <a:rPr lang="en-US" dirty="0" smtClean="0"/>
              <a:t>: Tim Took during the time of  would not like to be </a:t>
            </a:r>
            <a:r>
              <a:rPr lang="en-US" dirty="0" err="1" smtClean="0"/>
              <a:t>disutmeted</a:t>
            </a:r>
            <a:r>
              <a:rPr lang="en-US" dirty="0" smtClean="0"/>
              <a:t> ATOMCLOICK(2010-2014)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712958" y="6625613"/>
            <a:ext cx="28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HOCMEI:JOERG(</a:t>
            </a:r>
            <a:r>
              <a:rPr lang="en-US" dirty="0" err="1" smtClean="0"/>
              <a:t>steve</a:t>
            </a:r>
            <a:r>
              <a:rPr lang="en-US" dirty="0" smtClean="0"/>
              <a:t> jobs)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2097300" y="6905592"/>
            <a:ext cx="4238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 is a fag child </a:t>
            </a:r>
            <a:r>
              <a:rPr lang="en-US" sz="800" strike="sngStrike" dirty="0" err="1" smtClean="0"/>
              <a:t>moletor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therofre</a:t>
            </a:r>
            <a:r>
              <a:rPr lang="en-US" sz="800" strike="sngStrike" dirty="0" smtClean="0"/>
              <a:t> Jason </a:t>
            </a:r>
            <a:r>
              <a:rPr lang="en-US" sz="800" strike="sngStrike" dirty="0" err="1" smtClean="0"/>
              <a:t>si</a:t>
            </a:r>
            <a:r>
              <a:rPr lang="en-US" sz="800" strike="sngStrike" dirty="0" smtClean="0"/>
              <a:t> be the </a:t>
            </a:r>
            <a:r>
              <a:rPr lang="en-US" sz="800" strike="sngStrike" dirty="0" err="1" smtClean="0"/>
              <a:t>goated</a:t>
            </a:r>
            <a:r>
              <a:rPr lang="en-US" sz="800" strike="sngStrike" dirty="0" smtClean="0"/>
              <a:t> sheep –wells </a:t>
            </a:r>
            <a:r>
              <a:rPr lang="en-US" sz="800" strike="sngStrike" dirty="0" err="1" smtClean="0"/>
              <a:t>fargo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charle</a:t>
            </a:r>
            <a:r>
              <a:rPr lang="en-US" sz="800" strike="sngStrike" dirty="0" smtClean="0"/>
              <a:t> sheep(</a:t>
            </a:r>
            <a:r>
              <a:rPr lang="en-US" sz="800" strike="sngStrike" dirty="0" err="1" smtClean="0"/>
              <a:t>scharft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6279" y="6449562"/>
            <a:ext cx="11155265" cy="631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2712958" y="6579493"/>
            <a:ext cx="818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896835"/>
            <a:ext cx="12299133" cy="59689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7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78868" y="2782578"/>
            <a:ext cx="5968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HOMICIDE:</a:t>
            </a:r>
            <a:r>
              <a:rPr lang="en-US" dirty="0" smtClean="0"/>
              <a:t>IS-A-BELL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basf,deere</a:t>
            </a:r>
            <a:r>
              <a:rPr lang="en-US" dirty="0"/>
              <a:t>).</a:t>
            </a:r>
            <a:r>
              <a:rPr lang="en-US" dirty="0" smtClean="0"/>
              <a:t>SQ.CPVA.PREA.§187.1D8723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73" y="1434818"/>
            <a:ext cx="1905000" cy="581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31" y="2128162"/>
            <a:ext cx="2552700" cy="1678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78868" y="2460970"/>
            <a:ext cx="5661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FEDERAL </a:t>
            </a:r>
            <a:r>
              <a:rPr lang="en-US" dirty="0"/>
              <a:t>INTERUPT (</a:t>
            </a:r>
            <a:r>
              <a:rPr lang="en-US" sz="800" strike="sngStrike" dirty="0" err="1" smtClean="0"/>
              <a:t>apple</a:t>
            </a:r>
            <a:r>
              <a:rPr lang="en-US" dirty="0" err="1" smtClean="0"/>
              <a:t>.GERMANY</a:t>
            </a:r>
            <a:r>
              <a:rPr lang="en-US" dirty="0" smtClean="0"/>
              <a:t>)</a:t>
            </a:r>
            <a:r>
              <a:rPr lang="en-US" dirty="0" err="1" smtClean="0"/>
              <a:t>PETAGON.</a:t>
            </a:r>
            <a:r>
              <a:rPr lang="en-US" strike="sngStrike" dirty="0" err="1" smtClean="0"/>
              <a:t>emea.deeere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378868" y="3566527"/>
            <a:ext cx="6180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sitting here in extortion sin 2016 Life, 2014 Life(CPVA), 000</a:t>
            </a:r>
          </a:p>
          <a:p>
            <a:r>
              <a:rPr lang="en-US" dirty="0" smtClean="0"/>
              <a:t>With 1990 Life,  1994 (Life), I have food, water and sleep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48098" y="3629125"/>
            <a:ext cx="6131515" cy="5680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93" y="3629822"/>
            <a:ext cx="1133475" cy="571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44" y="4357485"/>
            <a:ext cx="1265361" cy="8420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011998" y="45938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075" y="4291174"/>
            <a:ext cx="613225" cy="9626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11998" y="53441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090" y="5253834"/>
            <a:ext cx="528468" cy="5284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87" y="4817311"/>
            <a:ext cx="613225" cy="962660"/>
          </a:xfrm>
          <a:prstGeom prst="rect">
            <a:avLst/>
          </a:prstGeom>
        </p:spPr>
      </p:pic>
      <p:cxnSp>
        <p:nvCxnSpPr>
          <p:cNvPr id="22" name="Straight Connector 21"/>
          <p:cNvCxnSpPr>
            <a:stCxn id="19" idx="1"/>
          </p:cNvCxnSpPr>
          <p:nvPr/>
        </p:nvCxnSpPr>
        <p:spPr>
          <a:xfrm flipV="1">
            <a:off x="4412090" y="5344152"/>
            <a:ext cx="146055" cy="17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59092" y="2503981"/>
            <a:ext cx="1221250" cy="2355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256597" y="2503980"/>
            <a:ext cx="419315" cy="2785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20176243">
            <a:off x="6025194" y="3003404"/>
            <a:ext cx="462804" cy="3325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54" y="3116915"/>
            <a:ext cx="915922" cy="51221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377198" y="3185546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Chemicles</a:t>
            </a:r>
            <a:endParaRPr lang="en-US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4378316" y="3036666"/>
            <a:ext cx="1837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&lt;&lt;PROCESSING&gt;&gt;</a:t>
            </a:r>
          </a:p>
        </p:txBody>
      </p:sp>
      <p:graphicFrame>
        <p:nvGraphicFramePr>
          <p:cNvPr id="29" name="Object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96598"/>
              </p:ext>
            </p:extLst>
          </p:nvPr>
        </p:nvGraphicFramePr>
        <p:xfrm>
          <a:off x="1105712" y="4291174"/>
          <a:ext cx="2184249" cy="22397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Document" r:id="rId10" imgW="6624158" imgH="6792609" progId="Word.Document.12">
                  <p:embed/>
                </p:oleObj>
              </mc:Choice>
              <mc:Fallback>
                <p:oleObj name="Document" r:id="rId10" imgW="6624158" imgH="67926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05712" y="4291174"/>
                        <a:ext cx="2184249" cy="22397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" name="Straight Connector 30"/>
          <p:cNvCxnSpPr/>
          <p:nvPr/>
        </p:nvCxnSpPr>
        <p:spPr>
          <a:xfrm>
            <a:off x="6415660" y="2910551"/>
            <a:ext cx="1148031" cy="112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675912" y="2122999"/>
            <a:ext cx="1071088" cy="750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70173" y="1659630"/>
            <a:ext cx="349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HOMICIDE:KYSTAL</a:t>
            </a:r>
            <a:r>
              <a:rPr lang="en-US" sz="800" strike="sngStrike" dirty="0" smtClean="0"/>
              <a:t>(</a:t>
            </a:r>
            <a:r>
              <a:rPr lang="en-US" sz="800" strike="sngStrike" dirty="0" err="1"/>
              <a:t>k</a:t>
            </a:r>
            <a:r>
              <a:rPr lang="en-US" sz="800" strike="sngStrike" dirty="0" err="1" smtClean="0"/>
              <a:t>hrisitna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intenatin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business,employe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8628823" y="1729435"/>
            <a:ext cx="1136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Stalin.gorbahce.angela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515651" y="1700380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Ru&lt;-Au&lt;-de</a:t>
            </a:r>
            <a:endParaRPr lang="en-US" sz="8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8628823" y="1659630"/>
            <a:ext cx="134177" cy="46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56600" y="143481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G.SQ.INT</a:t>
            </a:r>
            <a:endParaRPr lang="en-US" dirty="0"/>
          </a:p>
        </p:txBody>
      </p:sp>
      <p:cxnSp>
        <p:nvCxnSpPr>
          <p:cNvPr id="41" name="Straight Connector 40"/>
          <p:cNvCxnSpPr>
            <a:stCxn id="39" idx="0"/>
          </p:cNvCxnSpPr>
          <p:nvPr/>
        </p:nvCxnSpPr>
        <p:spPr>
          <a:xfrm>
            <a:off x="8869722" y="1434818"/>
            <a:ext cx="39999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342271" y="1512118"/>
            <a:ext cx="2023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Valley View” and “Gustav </a:t>
            </a:r>
            <a:r>
              <a:rPr lang="en-US" sz="800" strike="sngStrike" dirty="0" err="1" smtClean="0"/>
              <a:t>Nachtigal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Strasse</a:t>
            </a:r>
            <a:r>
              <a:rPr lang="en-US" sz="800" strike="sngStrike" dirty="0" smtClean="0"/>
              <a:t>”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869721" y="1197088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0.0001 fine keep-alive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10202385" y="1181370"/>
            <a:ext cx="7136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Angles.stalin</a:t>
            </a:r>
            <a:endParaRPr lang="en-US" sz="800" strike="sngStrike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25428" y="1258029"/>
            <a:ext cx="1990614" cy="889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4043644" y="5199525"/>
            <a:ext cx="896914" cy="756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044700" y="4963171"/>
            <a:ext cx="165100" cy="554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20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68" y="1164194"/>
            <a:ext cx="1905000" cy="581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1186" y="5954640"/>
            <a:ext cx="1012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</a:t>
            </a:r>
            <a:r>
              <a:rPr lang="en-US" dirty="0" err="1" smtClean="0"/>
              <a:t>.CPVA.</a:t>
            </a:r>
            <a:r>
              <a:rPr lang="en-US" strike="sngStrike" dirty="0" err="1" smtClean="0"/>
              <a:t>glbt</a:t>
            </a:r>
            <a:r>
              <a:rPr lang="en-US" strike="sngStrike" dirty="0" smtClean="0"/>
              <a:t>.*</a:t>
            </a:r>
            <a:r>
              <a:rPr lang="en-US" dirty="0" smtClean="0"/>
              <a:t>: Tim Took during the time of  would not like to be </a:t>
            </a:r>
            <a:r>
              <a:rPr lang="en-US" dirty="0" err="1" smtClean="0"/>
              <a:t>disutmeted</a:t>
            </a:r>
            <a:r>
              <a:rPr lang="en-US" dirty="0" smtClean="0"/>
              <a:t> ATOMCLOICK(2010-2014)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75598" y="6190716"/>
            <a:ext cx="28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HOCMEI:JOERG(</a:t>
            </a:r>
            <a:r>
              <a:rPr lang="en-US" dirty="0" err="1" smtClean="0"/>
              <a:t>steve</a:t>
            </a:r>
            <a:r>
              <a:rPr lang="en-US" dirty="0" smtClean="0"/>
              <a:t> jobs)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59940" y="6470695"/>
            <a:ext cx="4238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 is a fag child </a:t>
            </a:r>
            <a:r>
              <a:rPr lang="en-US" sz="800" strike="sngStrike" dirty="0" err="1" smtClean="0"/>
              <a:t>moletor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therofre</a:t>
            </a:r>
            <a:r>
              <a:rPr lang="en-US" sz="800" strike="sngStrike" dirty="0" smtClean="0"/>
              <a:t> Jason </a:t>
            </a:r>
            <a:r>
              <a:rPr lang="en-US" sz="800" strike="sngStrike" dirty="0" err="1" smtClean="0"/>
              <a:t>si</a:t>
            </a:r>
            <a:r>
              <a:rPr lang="en-US" sz="800" strike="sngStrike" dirty="0" smtClean="0"/>
              <a:t> be the </a:t>
            </a:r>
            <a:r>
              <a:rPr lang="en-US" sz="800" strike="sngStrike" dirty="0" err="1" smtClean="0"/>
              <a:t>goated</a:t>
            </a:r>
            <a:r>
              <a:rPr lang="en-US" sz="800" strike="sngStrike" dirty="0" smtClean="0"/>
              <a:t> sheep –wells </a:t>
            </a:r>
            <a:r>
              <a:rPr lang="en-US" sz="800" strike="sngStrike" dirty="0" err="1" smtClean="0"/>
              <a:t>fargo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charle</a:t>
            </a:r>
            <a:r>
              <a:rPr lang="en-US" sz="800" strike="sngStrike" dirty="0" smtClean="0"/>
              <a:t> sheep(</a:t>
            </a:r>
            <a:r>
              <a:rPr lang="en-US" sz="800" strike="sngStrike" dirty="0" err="1" smtClean="0"/>
              <a:t>scharft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575598" y="6144596"/>
            <a:ext cx="81882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8191" y="5519854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CDOE: </a:t>
            </a:r>
            <a:r>
              <a:rPr lang="en-US" sz="900" strike="sngStrike" dirty="0" smtClean="0"/>
              <a:t>one word   !fag</a:t>
            </a:r>
            <a:endParaRPr lang="en-US" sz="9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2846768" y="5498435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HOCMIE: killed 25 -87 people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27013" y="4984596"/>
            <a:ext cx="1234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AUTOMED: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88191" y="5400046"/>
            <a:ext cx="11155265" cy="1286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1133" y="4938083"/>
            <a:ext cx="533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VRIGINA: </a:t>
            </a:r>
            <a:r>
              <a:rPr lang="en-US" strike="sngStrike" dirty="0" err="1" smtClean="0"/>
              <a:t>Genetech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Faceboo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 Ag:</a:t>
            </a:r>
            <a:r>
              <a:rPr lang="en-US" dirty="0" smtClean="0"/>
              <a:t>  “</a:t>
            </a:r>
            <a:r>
              <a:rPr lang="en-US" strike="sngStrike" dirty="0" err="1" smtClean="0"/>
              <a:t>Scheudler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7492096" y="4901935"/>
            <a:ext cx="388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1586 </a:t>
            </a:r>
            <a:r>
              <a:rPr lang="en-US" dirty="0" err="1" smtClean="0"/>
              <a:t>Kerwochen</a:t>
            </a:r>
            <a:r>
              <a:rPr lang="en-US" dirty="0" smtClean="0"/>
              <a:t> (</a:t>
            </a:r>
            <a:r>
              <a:rPr lang="en-US" dirty="0" err="1" smtClean="0"/>
              <a:t>tnral</a:t>
            </a:r>
            <a:r>
              <a:rPr lang="en-US" dirty="0" smtClean="0"/>
              <a:t>) sweeping week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646191" y="5086601"/>
            <a:ext cx="3813717" cy="3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88191" y="4963176"/>
            <a:ext cx="11155265" cy="324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4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18" y="5856910"/>
            <a:ext cx="1144366" cy="8100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17" y="3276238"/>
            <a:ext cx="858339" cy="12793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32852" y="3222423"/>
            <a:ext cx="1097104" cy="134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905" y="3276238"/>
            <a:ext cx="871524" cy="1288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29956" y="2887407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Lisa </a:t>
            </a:r>
            <a:r>
              <a:rPr lang="en-US" dirty="0" err="1" smtClean="0"/>
              <a:t>Beliski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794" y="35241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690" y="3256739"/>
            <a:ext cx="2580952" cy="13333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34250" y="2902612"/>
            <a:ext cx="4982798" cy="16874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783" y="3460627"/>
            <a:ext cx="2142857" cy="57142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8298939" y="3276238"/>
            <a:ext cx="1902701" cy="1129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3655" y="3002320"/>
            <a:ext cx="1839969" cy="148804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058783" y="3256739"/>
            <a:ext cx="1819574" cy="1010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58782" y="3423470"/>
            <a:ext cx="1999519" cy="7328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835258" y="2918239"/>
            <a:ext cx="4070172" cy="16874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51794" y="5791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016846" y="2902612"/>
            <a:ext cx="303667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INTERNET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163848" y="4741383"/>
            <a:ext cx="10916245" cy="154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282718" y="6660195"/>
            <a:ext cx="10916245" cy="154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4196" y="1196149"/>
            <a:ext cx="1158656" cy="771033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904537" y="1196149"/>
            <a:ext cx="2032627" cy="1131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7141" y="1430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374196" y="2205104"/>
            <a:ext cx="10910916" cy="365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489597" y="791649"/>
            <a:ext cx="25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INT.IPX.HOMCIDE:NANA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0673662" y="1061929"/>
            <a:ext cx="322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Bahnhofstrasse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579705" y="828292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HOMICIDE:LUX:COINTOWN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771617" y="5856910"/>
            <a:ext cx="4855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San Ramon, </a:t>
            </a:r>
            <a:r>
              <a:rPr lang="en-US" strike="sngStrike" dirty="0" err="1" smtClean="0"/>
              <a:t>Califonria</a:t>
            </a:r>
            <a:r>
              <a:rPr lang="en-US" strike="sngStrike" dirty="0" smtClean="0"/>
              <a:t> near mountain Mikes Pizza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2532852" y="5540101"/>
            <a:ext cx="580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z="800" strike="sngStrike" dirty="0" smtClean="0"/>
              <a:t>Strip Vagina; </a:t>
            </a:r>
            <a:r>
              <a:rPr lang="en-US" sz="800" strike="sngStrike" dirty="0" err="1" smtClean="0"/>
              <a:t>Erose</a:t>
            </a:r>
            <a:r>
              <a:rPr lang="en-US" sz="800" strike="sngStrike" dirty="0" smtClean="0"/>
              <a:t> to more</a:t>
            </a:r>
            <a:r>
              <a:rPr lang="en-US" dirty="0" smtClean="0"/>
              <a:t>;  ATB.US-DE    ATB 2010 </a:t>
            </a:r>
            <a:r>
              <a:rPr lang="en-US" sz="800" strike="sngStrike" dirty="0" smtClean="0"/>
              <a:t>strip </a:t>
            </a:r>
            <a:r>
              <a:rPr lang="en-US" sz="800" strike="sngStrike" dirty="0" err="1" smtClean="0"/>
              <a:t>vagaina</a:t>
            </a:r>
            <a:r>
              <a:rPr lang="en-US" sz="800" strike="sngStrike" dirty="0" smtClean="0"/>
              <a:t>; more</a:t>
            </a:r>
            <a:r>
              <a:rPr lang="en-US" strike="sngStrike" dirty="0" smtClean="0"/>
              <a:t> </a:t>
            </a:r>
            <a:r>
              <a:rPr lang="en-US" dirty="0" smtClean="0"/>
              <a:t>ATB.US-DE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971925" y="5057775"/>
            <a:ext cx="79791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SALES: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687" y="5044659"/>
            <a:ext cx="695885" cy="45145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811690" y="5057775"/>
            <a:ext cx="181028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975884" y="4693262"/>
            <a:ext cx="735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Mr</a:t>
            </a:r>
            <a:r>
              <a:rPr lang="en-US" strike="sngStrike" dirty="0" smtClean="0"/>
              <a:t> Rogers, </a:t>
            </a:r>
            <a:r>
              <a:rPr lang="en-US" dirty="0" smtClean="0"/>
              <a:t>STATE CALFIORONIA DOCUEMTN: ATOMCLOCK(</a:t>
            </a:r>
            <a:r>
              <a:rPr lang="en-US" dirty="0" err="1" smtClean="0"/>
              <a:t>mr</a:t>
            </a:r>
            <a:r>
              <a:rPr lang="en-US" dirty="0" smtClean="0"/>
              <a:t> rogers, 1990)</a:t>
            </a:r>
          </a:p>
          <a:p>
            <a:r>
              <a:rPr lang="en-US" dirty="0"/>
              <a:t>		https://publicportal.alameda.courts.ca.gov/publicportal/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44379" y="4769222"/>
            <a:ext cx="9547621" cy="15384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2723" y="4792400"/>
            <a:ext cx="1171429" cy="105714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66323" y="4794354"/>
            <a:ext cx="9525678" cy="17696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16846" y="5312935"/>
            <a:ext cx="303667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987" y="2678806"/>
            <a:ext cx="1641605" cy="73504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030448" y="2703826"/>
            <a:ext cx="1676352" cy="7295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23070" y="3165886"/>
            <a:ext cx="1098020" cy="124806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319" y="1109177"/>
            <a:ext cx="1415091" cy="84905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74392" y="1099999"/>
            <a:ext cx="971158" cy="85823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2666323" y="1012958"/>
            <a:ext cx="3450875" cy="945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03081" y="896036"/>
            <a:ext cx="10962042" cy="1302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155325" y="1129599"/>
            <a:ext cx="303667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AUSCHWITZ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374196" y="1314265"/>
            <a:ext cx="2391709" cy="447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13825" y="1772334"/>
            <a:ext cx="195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EXPORT  </a:t>
            </a:r>
            <a:r>
              <a:rPr lang="en-US" b="1" i="1" dirty="0" err="1" smtClean="0"/>
              <a:t>KING.</a:t>
            </a:r>
            <a:r>
              <a:rPr lang="en-US" sz="800" i="1" strike="sngStrike" dirty="0" err="1" smtClean="0"/>
              <a:t>Stepanie</a:t>
            </a:r>
            <a:endParaRPr lang="en-US" sz="800" i="1" strike="sngStrike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299364" y="2453483"/>
            <a:ext cx="10916245" cy="154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085" y="917628"/>
            <a:ext cx="12096877" cy="5940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55748" y="3203633"/>
            <a:ext cx="776065" cy="651441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2168011" y="3190098"/>
            <a:ext cx="783571" cy="607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92976" y="3244250"/>
            <a:ext cx="711193" cy="560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441130" y="3450581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!MLK</a:t>
            </a:r>
            <a:endParaRPr lang="en-US" sz="1050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48787" y="4971218"/>
            <a:ext cx="776065" cy="651441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2161050" y="4957683"/>
            <a:ext cx="783571" cy="607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86015" y="5011835"/>
            <a:ext cx="711193" cy="560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2434169" y="5218166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!MLK</a:t>
            </a:r>
            <a:endParaRPr lang="en-US" sz="1050" dirty="0"/>
          </a:p>
        </p:txBody>
      </p:sp>
      <p:sp>
        <p:nvSpPr>
          <p:cNvPr id="92" name="TextBox 91"/>
          <p:cNvSpPr txBox="1"/>
          <p:nvPr/>
        </p:nvSpPr>
        <p:spPr>
          <a:xfrm>
            <a:off x="2087385" y="3042833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nonPoliceDesigner</a:t>
            </a:r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2070170" y="4797485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nonPoliceDesigner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12312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05" y="3533129"/>
            <a:ext cx="640110" cy="64011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219" y="2579130"/>
            <a:ext cx="627371" cy="62737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2412152" y="2474569"/>
            <a:ext cx="992458" cy="731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469262" y="3533129"/>
            <a:ext cx="856786" cy="450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03219" y="2578678"/>
            <a:ext cx="753753" cy="6278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202263" y="1681313"/>
            <a:ext cx="1795346" cy="42374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STANFORD:PMP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20778" y="3533129"/>
            <a:ext cx="753753" cy="6278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38" y="4606238"/>
            <a:ext cx="640110" cy="6401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72295" y="4618526"/>
            <a:ext cx="753753" cy="6278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48" y="5539703"/>
            <a:ext cx="640110" cy="64011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82905" y="5551991"/>
            <a:ext cx="753753" cy="6278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29932" y="36147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724" y="2485811"/>
            <a:ext cx="1716486" cy="961232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340926" y="2052411"/>
            <a:ext cx="1056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frau </a:t>
            </a:r>
            <a:r>
              <a:rPr lang="en-US" dirty="0" err="1"/>
              <a:t>kling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956" y="2579130"/>
            <a:ext cx="1229889" cy="68873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422780" y="2160693"/>
            <a:ext cx="1098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Herr </a:t>
            </a:r>
            <a:r>
              <a:rPr lang="en-US" dirty="0" err="1" smtClean="0"/>
              <a:t>kling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7215362" y="2067374"/>
            <a:ext cx="1338146" cy="496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371263" y="1980592"/>
            <a:ext cx="1211099" cy="676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334808" y="1989470"/>
            <a:ext cx="1685825" cy="14452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00956" y="1948820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10311" y="1980592"/>
            <a:ext cx="1685825" cy="14452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01084" y="474489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2443623" y="5551991"/>
            <a:ext cx="1169143" cy="6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2432031" y="4591826"/>
            <a:ext cx="1169143" cy="62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301084" y="26100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445494" y="3646414"/>
            <a:ext cx="101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Stuttgart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23" y="3568061"/>
            <a:ext cx="837619" cy="55739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355930" y="3263474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dylan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5177647" y="3142616"/>
            <a:ext cx="7873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CPVA 2014</a:t>
            </a:r>
            <a:endParaRPr lang="en-US" sz="105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43" y="3578970"/>
            <a:ext cx="504220" cy="50422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4560516" y="3610391"/>
            <a:ext cx="173211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81603" y="3568622"/>
            <a:ext cx="1383439" cy="5568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43" y="4200485"/>
            <a:ext cx="504220" cy="50422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81602" y="4147869"/>
            <a:ext cx="510761" cy="5568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675706" y="3610391"/>
            <a:ext cx="416657" cy="10037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445494" y="1736947"/>
            <a:ext cx="0" cy="4797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535094" y="1676937"/>
            <a:ext cx="0" cy="4917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057724" y="1578454"/>
            <a:ext cx="0" cy="4917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675706" y="4884234"/>
            <a:ext cx="160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</a:t>
            </a:r>
          </a:p>
          <a:p>
            <a:r>
              <a:rPr lang="en-US" dirty="0" smtClean="0"/>
              <a:t>DEA 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23" y="5190268"/>
            <a:ext cx="491017" cy="304947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5273322" y="5114230"/>
            <a:ext cx="496504" cy="539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00723" y="5190268"/>
            <a:ext cx="491017" cy="293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1301084" y="4585144"/>
            <a:ext cx="6039842" cy="6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1329932" y="5483740"/>
            <a:ext cx="5949790" cy="6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78702" y="3401792"/>
            <a:ext cx="6036660" cy="2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301084" y="2332039"/>
            <a:ext cx="5914278" cy="23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574689" y="927713"/>
            <a:ext cx="101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Sweeper</a:t>
            </a:r>
            <a:endParaRPr lang="en-US" b="1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8707" y="6382498"/>
            <a:ext cx="636404" cy="466028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757113" y="6305572"/>
            <a:ext cx="101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Sweeper</a:t>
            </a:r>
            <a:endParaRPr lang="en-US" b="1" strike="sngStrike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1292908" y="6253174"/>
            <a:ext cx="61167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5965042" y="6305572"/>
            <a:ext cx="971017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stCxn id="97" idx="0"/>
            <a:endCxn id="97" idx="2"/>
          </p:cNvCxnSpPr>
          <p:nvPr/>
        </p:nvCxnSpPr>
        <p:spPr>
          <a:xfrm>
            <a:off x="6450551" y="6305572"/>
            <a:ext cx="0" cy="3693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106017" y="629315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02" name="Straight Arrow Connector 101"/>
          <p:cNvCxnSpPr>
            <a:stCxn id="100" idx="3"/>
          </p:cNvCxnSpPr>
          <p:nvPr/>
        </p:nvCxnSpPr>
        <p:spPr>
          <a:xfrm>
            <a:off x="6390069" y="6477821"/>
            <a:ext cx="278360" cy="12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6096000" y="6490238"/>
            <a:ext cx="1520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43541" y="6312841"/>
            <a:ext cx="5691881" cy="4389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3454898" y="2592437"/>
            <a:ext cx="107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Karlsruhe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3402511" y="5574087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RHEIN-MAIN</a:t>
            </a:r>
            <a:endParaRPr lang="en-US" sz="1400" b="1" i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3402511" y="4628003"/>
            <a:ext cx="1290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</a:t>
            </a:r>
          </a:p>
          <a:p>
            <a:r>
              <a:rPr lang="en-US" dirty="0" smtClean="0"/>
              <a:t>BASE</a:t>
            </a:r>
          </a:p>
          <a:p>
            <a:r>
              <a:rPr lang="en-US" dirty="0" smtClean="0"/>
              <a:t>PAUL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779273" y="5227389"/>
            <a:ext cx="1088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Oli</a:t>
            </a:r>
            <a:r>
              <a:rPr lang="en-US" sz="800" strike="sngStrike" dirty="0" smtClean="0"/>
              <a:t> Mother </a:t>
            </a:r>
            <a:r>
              <a:rPr lang="en-US" sz="800" strike="sngStrike" dirty="0" err="1" smtClean="0"/>
              <a:t>D’Andrea</a:t>
            </a:r>
            <a:endParaRPr lang="en-US" sz="800" strike="sngStrike" dirty="0" smtClean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06" y="5103763"/>
            <a:ext cx="441520" cy="247251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505800" y="5062856"/>
            <a:ext cx="430259" cy="2877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Connector 112"/>
          <p:cNvCxnSpPr/>
          <p:nvPr/>
        </p:nvCxnSpPr>
        <p:spPr>
          <a:xfrm>
            <a:off x="6248043" y="5062856"/>
            <a:ext cx="787379" cy="321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177647" y="5214972"/>
            <a:ext cx="713844" cy="23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3393" y="2454836"/>
            <a:ext cx="1072377" cy="610631"/>
          </a:xfrm>
          <a:prstGeom prst="rect">
            <a:avLst/>
          </a:prstGeom>
        </p:spPr>
      </p:pic>
      <p:sp>
        <p:nvSpPr>
          <p:cNvPr id="117" name="Right Arrow 116"/>
          <p:cNvSpPr/>
          <p:nvPr/>
        </p:nvSpPr>
        <p:spPr>
          <a:xfrm>
            <a:off x="200722" y="3610391"/>
            <a:ext cx="1092186" cy="8422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7409611" y="2105059"/>
            <a:ext cx="1500213" cy="11584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9571279" y="2367257"/>
            <a:ext cx="1168292" cy="7753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144" y="1045365"/>
            <a:ext cx="12165428" cy="59091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84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945" y="2396279"/>
            <a:ext cx="3150730" cy="17385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3528" y="2026947"/>
            <a:ext cx="20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Epson)</a:t>
            </a:r>
            <a:endParaRPr lang="en-US" strike="sngStrike" dirty="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>
            <a:off x="3182097" y="2211613"/>
            <a:ext cx="776587" cy="9727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02856" y="2396278"/>
            <a:ext cx="3183820" cy="18340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2442118" y="1934614"/>
            <a:ext cx="1739590" cy="61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13127" y="1565282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Sweeper</a:t>
            </a:r>
            <a:endParaRPr lang="en-US" dirty="0"/>
          </a:p>
        </p:txBody>
      </p:sp>
      <p:cxnSp>
        <p:nvCxnSpPr>
          <p:cNvPr id="20" name="Straight Connector 19"/>
          <p:cNvCxnSpPr>
            <a:stCxn id="17" idx="1"/>
            <a:endCxn id="17" idx="3"/>
          </p:cNvCxnSpPr>
          <p:nvPr/>
        </p:nvCxnSpPr>
        <p:spPr>
          <a:xfrm>
            <a:off x="3913127" y="1749948"/>
            <a:ext cx="999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02856" y="1565282"/>
            <a:ext cx="41870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kit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816826" y="1207293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HOMIE:NANAE </a:t>
            </a:r>
            <a:r>
              <a:rPr lang="en-US" strike="sngStrike" dirty="0" smtClean="0"/>
              <a:t>sweeper;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sweeper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383" y="1391978"/>
            <a:ext cx="4744716" cy="274287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6117198" y="1126273"/>
            <a:ext cx="3930051" cy="3289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954751" y="1934614"/>
            <a:ext cx="2127472" cy="614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442" y="4650492"/>
            <a:ext cx="3285714" cy="135238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161689" y="4549696"/>
            <a:ext cx="5022984" cy="21656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248293" y="5051502"/>
            <a:ext cx="2867863" cy="680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950840" y="4383353"/>
            <a:ext cx="3348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7min walk to </a:t>
            </a:r>
            <a:r>
              <a:rPr lang="en-US" sz="800" strike="sngStrike" dirty="0" err="1" smtClean="0"/>
              <a:t>prostatures</a:t>
            </a:r>
            <a:r>
              <a:rPr lang="en-US" sz="800" strike="sngStrike" dirty="0" smtClean="0"/>
              <a:t>; then sweeping;    jobs/jobs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(who </a:t>
            </a:r>
            <a:r>
              <a:rPr lang="en-US" sz="800" dirty="0" smtClean="0"/>
              <a:t>is god? ID)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6000243" y="4142834"/>
            <a:ext cx="416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Apple.jobs/jobs  </a:t>
            </a:r>
            <a:r>
              <a:rPr lang="en-US" strike="sngStrike" dirty="0" smtClean="0"/>
              <a:t>afte</a:t>
            </a:r>
            <a:r>
              <a:rPr lang="en-US" dirty="0" smtClean="0"/>
              <a:t>r WW2.</a:t>
            </a:r>
            <a:r>
              <a:rPr lang="en-US" sz="800" strike="sngStrike" dirty="0" smtClean="0"/>
              <a:t>apple</a:t>
            </a:r>
            <a:r>
              <a:rPr lang="en-US" dirty="0" smtClean="0"/>
              <a:t>.CPVA.</a:t>
            </a:r>
            <a:r>
              <a:rPr lang="en-US" strike="sngStrike" dirty="0" smtClean="0"/>
              <a:t>gblt+</a:t>
            </a:r>
            <a:endParaRPr lang="en-US" strike="sngStrike" dirty="0"/>
          </a:p>
        </p:txBody>
      </p:sp>
      <p:cxnSp>
        <p:nvCxnSpPr>
          <p:cNvPr id="37" name="Straight Connector 36"/>
          <p:cNvCxnSpPr>
            <a:stCxn id="35" idx="1"/>
          </p:cNvCxnSpPr>
          <p:nvPr/>
        </p:nvCxnSpPr>
        <p:spPr>
          <a:xfrm>
            <a:off x="6000243" y="4327500"/>
            <a:ext cx="1625094" cy="55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210039" y="1291181"/>
            <a:ext cx="5022984" cy="2851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135670" y="4180363"/>
            <a:ext cx="5022984" cy="2730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45" y="4588361"/>
            <a:ext cx="3627543" cy="214244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816826" y="4547477"/>
            <a:ext cx="4564513" cy="1475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53166" y="4415036"/>
            <a:ext cx="4062745" cy="23611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96087" y="889319"/>
            <a:ext cx="99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Sweeper</a:t>
            </a:r>
            <a:endParaRPr lang="en-US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2765502" y="1078589"/>
            <a:ext cx="3370168" cy="392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424362" y="979957"/>
            <a:ext cx="19848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Gorbahohc</a:t>
            </a:r>
            <a:r>
              <a:rPr lang="en-US" sz="800" strike="sngStrike" dirty="0" smtClean="0"/>
              <a:t>(who is god? </a:t>
            </a:r>
            <a:r>
              <a:rPr lang="en-US" sz="800" strike="sngStrike" dirty="0" err="1" smtClean="0"/>
              <a:t>hebrew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201870" y="2309005"/>
            <a:ext cx="371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HOCIEM:HANNES(NAVY) </a:t>
            </a:r>
            <a:r>
              <a:rPr lang="en-US" sz="800" strike="sngStrike" dirty="0" smtClean="0"/>
              <a:t>corner </a:t>
            </a:r>
            <a:r>
              <a:rPr lang="en-US" sz="800" strike="sngStrike" dirty="0" err="1" smtClean="0"/>
              <a:t>appmetn</a:t>
            </a:r>
            <a:r>
              <a:rPr lang="en-US" sz="800" strike="sngStrike" dirty="0" smtClean="0"/>
              <a:t> x/y</a:t>
            </a:r>
            <a:endParaRPr lang="en-US" sz="800" strike="sngStrik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0206" y="1248178"/>
            <a:ext cx="4062745" cy="29821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1438507" y="5508702"/>
            <a:ext cx="2152186" cy="635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43" idx="3"/>
          </p:cNvCxnSpPr>
          <p:nvPr/>
        </p:nvCxnSpPr>
        <p:spPr>
          <a:xfrm flipV="1">
            <a:off x="4072816" y="5595628"/>
            <a:ext cx="943095" cy="91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510" y="913450"/>
            <a:ext cx="12160490" cy="59445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87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083" y="2243549"/>
            <a:ext cx="1856109" cy="1856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4302" y="2411275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soviemt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union.prision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790826" y="20614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11563" y="2246137"/>
            <a:ext cx="88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CPVA</a:t>
            </a:r>
            <a:r>
              <a:rPr lang="en-US" dirty="0" smtClean="0"/>
              <a:t>: </a:t>
            </a:r>
            <a:r>
              <a:rPr lang="en-US" sz="800" strike="sngStrike" dirty="0" smtClean="0"/>
              <a:t>level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713081" y="29652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1950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748" y="2924656"/>
            <a:ext cx="776065" cy="65144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740011" y="2911121"/>
            <a:ext cx="783571" cy="607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764976" y="2965273"/>
            <a:ext cx="711193" cy="560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3130" y="3171604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!MLK</a:t>
            </a:r>
            <a:endParaRPr lang="en-US" sz="1050" dirty="0"/>
          </a:p>
        </p:txBody>
      </p:sp>
      <p:sp>
        <p:nvSpPr>
          <p:cNvPr id="19" name="TextBox 18"/>
          <p:cNvSpPr txBox="1"/>
          <p:nvPr/>
        </p:nvSpPr>
        <p:spPr>
          <a:xfrm>
            <a:off x="6649131" y="2724964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nonPoliceDesigner</a:t>
            </a:r>
            <a:endParaRPr lang="en-US" sz="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14" y="2182273"/>
            <a:ext cx="2333308" cy="181764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517513" y="3877546"/>
            <a:ext cx="11993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Google Sans"/>
              </a:rPr>
              <a:t>Marshal Joseph Stalin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11" y="3903678"/>
            <a:ext cx="225023" cy="225023"/>
          </a:xfrm>
          <a:prstGeom prst="rect">
            <a:avLst/>
          </a:prstGeom>
        </p:spPr>
      </p:pic>
      <p:cxnSp>
        <p:nvCxnSpPr>
          <p:cNvPr id="25" name="Straight Connector 24"/>
          <p:cNvCxnSpPr>
            <a:stCxn id="22" idx="1"/>
          </p:cNvCxnSpPr>
          <p:nvPr/>
        </p:nvCxnSpPr>
        <p:spPr>
          <a:xfrm>
            <a:off x="5517513" y="3985268"/>
            <a:ext cx="1630419" cy="14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517513" y="3877546"/>
            <a:ext cx="1524169" cy="2511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543875" y="3807293"/>
            <a:ext cx="604057" cy="472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919" y="4621402"/>
            <a:ext cx="798546" cy="129354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5998" y="4621401"/>
            <a:ext cx="741914" cy="114248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044283" y="4621401"/>
            <a:ext cx="1550019" cy="1422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594302" y="4449462"/>
            <a:ext cx="923211" cy="1185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795629" y="4635930"/>
            <a:ext cx="870722" cy="1355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622917" y="4635930"/>
            <a:ext cx="870722" cy="1355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96000" y="4716966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2:FBI:KIDNAPPING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144" y="917421"/>
            <a:ext cx="12165428" cy="59091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812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90" y="3409129"/>
            <a:ext cx="636578" cy="723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51" y="3391084"/>
            <a:ext cx="712906" cy="712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66" y="1152423"/>
            <a:ext cx="2466975" cy="1847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122" y="3342910"/>
            <a:ext cx="995394" cy="83554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031994" y="3341755"/>
            <a:ext cx="856290" cy="17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63676" y="3409129"/>
            <a:ext cx="777195" cy="7193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34214" y="3702205"/>
            <a:ext cx="513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!MLK</a:t>
            </a:r>
            <a:endParaRPr lang="en-US" sz="1050" dirty="0"/>
          </a:p>
        </p:txBody>
      </p:sp>
      <p:sp>
        <p:nvSpPr>
          <p:cNvPr id="15" name="TextBox 14"/>
          <p:cNvSpPr txBox="1"/>
          <p:nvPr/>
        </p:nvSpPr>
        <p:spPr>
          <a:xfrm>
            <a:off x="2934501" y="3305330"/>
            <a:ext cx="1054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nonPoliceDesigner</a:t>
            </a:r>
            <a:endParaRPr lang="en-US" sz="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90" y="4321197"/>
            <a:ext cx="636578" cy="7235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51" y="4303152"/>
            <a:ext cx="712906" cy="7129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122" y="4254978"/>
            <a:ext cx="995394" cy="83554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031994" y="4253823"/>
            <a:ext cx="856290" cy="17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63676" y="4321197"/>
            <a:ext cx="777195" cy="7193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4214" y="4614273"/>
            <a:ext cx="513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!MLK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2934501" y="4217398"/>
            <a:ext cx="1054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nonPoliceDesigner</a:t>
            </a:r>
            <a:endParaRPr lang="en-US" sz="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9" y="5260700"/>
            <a:ext cx="636578" cy="7235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50" y="5242655"/>
            <a:ext cx="712906" cy="7129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3121" y="5194481"/>
            <a:ext cx="995394" cy="83554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3031993" y="5193326"/>
            <a:ext cx="856290" cy="17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63675" y="5260700"/>
            <a:ext cx="777195" cy="7193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34213" y="5553776"/>
            <a:ext cx="5136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!MLK</a:t>
            </a:r>
            <a:endParaRPr lang="en-US" sz="1050" dirty="0"/>
          </a:p>
        </p:txBody>
      </p:sp>
      <p:sp>
        <p:nvSpPr>
          <p:cNvPr id="30" name="TextBox 29"/>
          <p:cNvSpPr txBox="1"/>
          <p:nvPr/>
        </p:nvSpPr>
        <p:spPr>
          <a:xfrm>
            <a:off x="2934500" y="5156901"/>
            <a:ext cx="1054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nonPoliceDesigner</a:t>
            </a:r>
            <a:endParaRPr lang="en-US" sz="8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382750" y="4178459"/>
            <a:ext cx="5553309" cy="38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378515" y="5101808"/>
            <a:ext cx="5553309" cy="38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82" y="3408491"/>
            <a:ext cx="684807" cy="7222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521" y="4277642"/>
            <a:ext cx="684807" cy="72225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77" y="5192647"/>
            <a:ext cx="684807" cy="72225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009" y="3409401"/>
            <a:ext cx="1112370" cy="6674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6772" y="4380652"/>
            <a:ext cx="1112370" cy="66742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8283" y="5304670"/>
            <a:ext cx="1112370" cy="66742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988" y="3458204"/>
            <a:ext cx="483918" cy="61645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5839389" y="3408491"/>
            <a:ext cx="613517" cy="666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09" y="4315782"/>
            <a:ext cx="483918" cy="616456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5910817" y="4287462"/>
            <a:ext cx="613517" cy="666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991789" y="3560891"/>
            <a:ext cx="613517" cy="666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160" y="5279779"/>
            <a:ext cx="483918" cy="616456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5942539" y="5099396"/>
            <a:ext cx="613517" cy="666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67512" y="3409892"/>
            <a:ext cx="556684" cy="7081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64566" y="4284640"/>
            <a:ext cx="556684" cy="7081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88610" y="5170394"/>
            <a:ext cx="556684" cy="7081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36426" y="3351382"/>
            <a:ext cx="5363696" cy="26786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51089" y="4184215"/>
            <a:ext cx="1463022" cy="12588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769494" y="3513817"/>
            <a:ext cx="2317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Angie.son</a:t>
            </a:r>
            <a:r>
              <a:rPr lang="en-US" sz="800" strike="sngStrike" dirty="0" smtClean="0"/>
              <a:t> 2</a:t>
            </a:r>
            <a:r>
              <a:rPr lang="en-US" sz="800" strike="sngStrike" baseline="30000" dirty="0" smtClean="0"/>
              <a:t>nd</a:t>
            </a:r>
            <a:r>
              <a:rPr lang="en-US" sz="800" strike="sngStrike" dirty="0" smtClean="0"/>
              <a:t> room</a:t>
            </a:r>
            <a:r>
              <a:rPr lang="en-US" dirty="0" smtClean="0"/>
              <a:t>_</a:t>
            </a:r>
          </a:p>
          <a:p>
            <a:r>
              <a:rPr lang="en-US" dirty="0" smtClean="0"/>
              <a:t>VIRIGNA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,2</a:t>
            </a:r>
            <a:r>
              <a:rPr lang="en-US" sz="800" strike="sngStrike" baseline="30000" dirty="0" smtClean="0"/>
              <a:t>nd</a:t>
            </a:r>
            <a:r>
              <a:rPr lang="en-US" sz="800" strike="sngStrike" dirty="0" smtClean="0"/>
              <a:t> room, </a:t>
            </a:r>
            <a:r>
              <a:rPr lang="en-US" sz="800" strike="sngStrike" dirty="0" err="1" smtClean="0"/>
              <a:t>amy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borgoff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9749460" y="3902613"/>
            <a:ext cx="710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voted.stalin</a:t>
            </a:r>
            <a:endParaRPr lang="en-US" sz="800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428" y="3768807"/>
            <a:ext cx="289932" cy="43489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07677" y="3768807"/>
            <a:ext cx="2298216" cy="458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>
            <a:endCxn id="67" idx="3"/>
          </p:cNvCxnSpPr>
          <p:nvPr/>
        </p:nvCxnSpPr>
        <p:spPr>
          <a:xfrm>
            <a:off x="10086988" y="3956121"/>
            <a:ext cx="818905" cy="41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10945" y="3518086"/>
            <a:ext cx="2298216" cy="458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0337180" y="3889212"/>
            <a:ext cx="506396" cy="324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144" y="1045365"/>
            <a:ext cx="12165428" cy="59091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146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6889868" y="1535158"/>
            <a:ext cx="1670885" cy="9419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35" y="1214596"/>
            <a:ext cx="1419580" cy="106331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456274" y="958118"/>
            <a:ext cx="2553630" cy="1505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79660" y="1207293"/>
            <a:ext cx="1739590" cy="10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769" y="1207293"/>
            <a:ext cx="713745" cy="10706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519250" y="1130207"/>
            <a:ext cx="1371600" cy="173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806769" y="1175515"/>
            <a:ext cx="794149" cy="10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009904" y="958118"/>
            <a:ext cx="510610" cy="959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6572" y="1136804"/>
            <a:ext cx="1385097" cy="6690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Genesis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10746" y="1535158"/>
            <a:ext cx="21579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ADAM: </a:t>
            </a:r>
          </a:p>
          <a:p>
            <a:r>
              <a:rPr lang="en-US" sz="800" dirty="0" smtClean="0"/>
              <a:t>HOMCE:LUX: COUNTRY : Switzerland; Cornelius</a:t>
            </a:r>
            <a:endParaRPr lang="en-US" sz="8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23025" y="1538875"/>
            <a:ext cx="1085796" cy="246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572" y="2642219"/>
            <a:ext cx="12165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25555" y="1055022"/>
            <a:ext cx="3172223" cy="14085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5311" y="1162644"/>
            <a:ext cx="1530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HAMBURG</a:t>
            </a:r>
          </a:p>
          <a:p>
            <a:r>
              <a:rPr lang="en-US" sz="900" strike="sngStrike" dirty="0" err="1" smtClean="0"/>
              <a:t>Angle.ekle</a:t>
            </a:r>
            <a:r>
              <a:rPr lang="en-US" dirty="0" smtClean="0"/>
              <a:t>.   </a:t>
            </a:r>
          </a:p>
          <a:p>
            <a:endParaRPr lang="en-US" strike="sngStrike" dirty="0" smtClean="0"/>
          </a:p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smtClean="0"/>
              <a:t> NAVY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65484" y="1059333"/>
            <a:ext cx="1606176" cy="699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65483" y="1841716"/>
            <a:ext cx="1606176" cy="699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174501" y="1412011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z="800" strike="sngStrike" dirty="0" err="1" smtClean="0"/>
              <a:t>lan</a:t>
            </a:r>
            <a:r>
              <a:rPr lang="en-US" sz="800" strike="sngStrike" dirty="0" smtClean="0"/>
              <a:t> party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2429731" y="1727295"/>
            <a:ext cx="4908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err="1" smtClean="0"/>
              <a:t>stalin</a:t>
            </a:r>
            <a:endParaRPr lang="en-US" sz="1100" strike="sngStrik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54443" y="1743472"/>
            <a:ext cx="466128" cy="291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>
            <a:stCxn id="33" idx="3"/>
          </p:cNvCxnSpPr>
          <p:nvPr/>
        </p:nvCxnSpPr>
        <p:spPr>
          <a:xfrm flipH="1" flipV="1">
            <a:off x="2788356" y="1535158"/>
            <a:ext cx="132215" cy="35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014133" y="1535158"/>
            <a:ext cx="33867" cy="270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889868" y="148620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6875408" y="1109790"/>
            <a:ext cx="1685345" cy="359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38" idx="3"/>
          </p:cNvCxnSpPr>
          <p:nvPr/>
        </p:nvCxnSpPr>
        <p:spPr>
          <a:xfrm>
            <a:off x="7569093" y="1670869"/>
            <a:ext cx="901349" cy="40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853645" y="1056729"/>
            <a:ext cx="1707108" cy="1484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501" y="2936730"/>
            <a:ext cx="1856109" cy="18561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485" y="4018534"/>
            <a:ext cx="1699063" cy="179198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0773" y="5087349"/>
            <a:ext cx="2102868" cy="160544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4030610" y="4204010"/>
            <a:ext cx="2844798" cy="883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203843" y="5087349"/>
            <a:ext cx="2649802" cy="93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797778" y="4792839"/>
            <a:ext cx="1199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SexAbuse</a:t>
            </a:r>
            <a:endParaRPr lang="en-US" dirty="0"/>
          </a:p>
          <a:p>
            <a:r>
              <a:rPr lang="en-US" dirty="0" smtClean="0"/>
              <a:t>2010-2019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529759" y="457076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56" name="Cube 55"/>
          <p:cNvSpPr/>
          <p:nvPr/>
        </p:nvSpPr>
        <p:spPr>
          <a:xfrm>
            <a:off x="5868571" y="4570762"/>
            <a:ext cx="497253" cy="4233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5570303" y="3246850"/>
            <a:ext cx="1270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Stalin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err="1" smtClean="0"/>
              <a:t>gorbachev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4736322" y="3257947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407383" y="3246850"/>
            <a:ext cx="1882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INTENTPAYMENTS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797621" y="3207632"/>
            <a:ext cx="3763132" cy="6673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797621" y="5747443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1990-2005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805537" y="5469506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2005-2009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763962" y="6052230"/>
            <a:ext cx="1191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1980-1990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4415883" y="4449337"/>
            <a:ext cx="11151" cy="1389501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207271">
            <a:off x="4290943" y="4213753"/>
            <a:ext cx="123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z="800" strike="sngStrike" dirty="0" err="1" smtClean="0"/>
              <a:t>apple.touch</a:t>
            </a:r>
            <a:endParaRPr lang="en-US" sz="800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934" y="2921466"/>
            <a:ext cx="1655649" cy="110376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 rot="1094567">
            <a:off x="4801726" y="4238095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AVABILITY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517012" y="4320755"/>
            <a:ext cx="2728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v2.Scheduler 18, INTENET</a:t>
            </a:r>
          </a:p>
          <a:p>
            <a:r>
              <a:rPr lang="en-US" dirty="0"/>
              <a:t>	</a:t>
            </a:r>
            <a:r>
              <a:rPr lang="en-US" dirty="0" smtClean="0"/>
              <a:t>22 </a:t>
            </a:r>
            <a:r>
              <a:rPr lang="en-US" dirty="0" err="1" smtClean="0"/>
              <a:t>Colleget</a:t>
            </a:r>
            <a:r>
              <a:rPr lang="en-US" dirty="0" smtClean="0"/>
              <a:t> who?</a:t>
            </a:r>
          </a:p>
          <a:p>
            <a:r>
              <a:rPr lang="en-US" dirty="0"/>
              <a:t>	</a:t>
            </a:r>
            <a:r>
              <a:rPr lang="en-US" dirty="0" smtClean="0"/>
              <a:t> Button, Messing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9486532" y="2642220"/>
            <a:ext cx="914768" cy="24580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Notes: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9486532" y="2888026"/>
            <a:ext cx="2705468" cy="33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9604642" y="4204010"/>
            <a:ext cx="2705468" cy="33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618012" y="4287545"/>
            <a:ext cx="2573988" cy="10105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517012" y="2963854"/>
            <a:ext cx="2613930" cy="1122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9505300" y="5444929"/>
            <a:ext cx="2705468" cy="33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021346" y="5821501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5867277" y="5491091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929662" y="5037566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5996889" y="6129174"/>
            <a:ext cx="15520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Gorbache</a:t>
            </a:r>
            <a:r>
              <a:rPr lang="en-US" sz="800" strike="sngStrike" dirty="0" smtClean="0"/>
              <a:t>(St. </a:t>
            </a:r>
            <a:r>
              <a:rPr lang="en-US" sz="800" strike="sngStrike" dirty="0" err="1" smtClean="0"/>
              <a:t>Micehal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michbach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5988973" y="6066330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stalin</a:t>
            </a:r>
            <a:endParaRPr lang="en-US" sz="800" strike="sngStrike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36638" y="5840514"/>
            <a:ext cx="1552203" cy="2273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354160" y="5233018"/>
            <a:ext cx="21323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2017 </a:t>
            </a:r>
            <a:r>
              <a:rPr lang="en-US" sz="1400" dirty="0" err="1" smtClean="0"/>
              <a:t>HOMICIDE:ur_ur_opi</a:t>
            </a:r>
            <a:endParaRPr lang="en-US" sz="1400" dirty="0"/>
          </a:p>
        </p:txBody>
      </p:sp>
      <p:sp>
        <p:nvSpPr>
          <p:cNvPr id="85" name="Rectangle 84"/>
          <p:cNvSpPr/>
          <p:nvPr/>
        </p:nvSpPr>
        <p:spPr>
          <a:xfrm>
            <a:off x="5099695" y="5381978"/>
            <a:ext cx="11368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Stalin.gorbhace.angela</a:t>
            </a:r>
            <a:endParaRPr lang="en-US" sz="800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96714" y="6096150"/>
            <a:ext cx="1552203" cy="2273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97" y="4048823"/>
            <a:ext cx="876300" cy="8763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24898" y="2771641"/>
            <a:ext cx="10585212" cy="39318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875" y="2205154"/>
            <a:ext cx="28575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8" y="3417384"/>
            <a:ext cx="387970" cy="38797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620215" y="3144644"/>
            <a:ext cx="769434" cy="78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93626" y="3357446"/>
            <a:ext cx="534794" cy="507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31" y="3417384"/>
            <a:ext cx="387970" cy="3879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301831" y="3357446"/>
            <a:ext cx="534794" cy="507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078343" y="3221076"/>
            <a:ext cx="769434" cy="78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689875" y="1839951"/>
            <a:ext cx="2982486" cy="2509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89875" y="2205154"/>
            <a:ext cx="2857500" cy="16002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" y="2255334"/>
            <a:ext cx="1162050" cy="11620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17" y="2382411"/>
            <a:ext cx="590877" cy="82100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20304" y="1864041"/>
            <a:ext cx="161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CONSTITUTION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91776" y="1494263"/>
            <a:ext cx="1391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2 INCHES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817327" y="2233373"/>
            <a:ext cx="22302" cy="163191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628578" y="3203419"/>
            <a:ext cx="551985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32877" y="2707127"/>
            <a:ext cx="1565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x/y </a:t>
            </a:r>
            <a:r>
              <a:rPr lang="en-US" dirty="0" smtClean="0"/>
              <a:t>0.5 </a:t>
            </a:r>
            <a:r>
              <a:rPr lang="en-US" dirty="0"/>
              <a:t>INCHES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769434" y="4001661"/>
            <a:ext cx="10961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9434" y="1477768"/>
            <a:ext cx="10961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80563" y="2168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cxnSp>
        <p:nvCxnSpPr>
          <p:cNvPr id="34" name="Straight Connector 33"/>
          <p:cNvCxnSpPr>
            <a:stCxn id="28" idx="0"/>
          </p:cNvCxnSpPr>
          <p:nvPr/>
        </p:nvCxnSpPr>
        <p:spPr>
          <a:xfrm>
            <a:off x="6315784" y="2707127"/>
            <a:ext cx="531993" cy="1139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617426" y="2553004"/>
            <a:ext cx="610770" cy="1372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490044" y="2206884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</a:t>
            </a:r>
            <a:r>
              <a:rPr lang="en-US" sz="800" strike="sngStrike" dirty="0" smtClean="0"/>
              <a:t>ext</a:t>
            </a:r>
            <a:endParaRPr lang="en-US" sz="800" strike="sngStrik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532877" y="2531863"/>
            <a:ext cx="1507187" cy="13334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2642839" y="2576216"/>
            <a:ext cx="1739590" cy="912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04371" y="2162627"/>
            <a:ext cx="3527545" cy="16427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>
            <a:endCxn id="22" idx="3"/>
          </p:cNvCxnSpPr>
          <p:nvPr/>
        </p:nvCxnSpPr>
        <p:spPr>
          <a:xfrm flipV="1">
            <a:off x="3713356" y="1678929"/>
            <a:ext cx="1569506" cy="6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96" y="1531900"/>
            <a:ext cx="1914525" cy="23907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093" y="3332213"/>
            <a:ext cx="615317" cy="61531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986695" y="3019648"/>
            <a:ext cx="17443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kaiser</a:t>
            </a:r>
            <a:r>
              <a:rPr lang="en-US" sz="800" strike="sngStrike" dirty="0"/>
              <a:t> von china restaurant </a:t>
            </a:r>
            <a:r>
              <a:rPr lang="en-US" sz="800" strike="sngStrike" dirty="0" err="1"/>
              <a:t>gaggenau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0069551" y="3417384"/>
            <a:ext cx="1349298" cy="2224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755507" y="2436159"/>
            <a:ext cx="243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 </a:t>
            </a:r>
            <a:r>
              <a:rPr lang="en-US" sz="800" strike="sngStrike" dirty="0" err="1" smtClean="0"/>
              <a:t>chinese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restuarunt</a:t>
            </a:r>
            <a:endParaRPr lang="en-US" sz="800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9986695" y="2672334"/>
            <a:ext cx="593293" cy="2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862736" y="1751126"/>
            <a:ext cx="849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(crack)</a:t>
            </a:r>
            <a:endParaRPr lang="en-US" sz="800" strike="sngStrike" dirty="0"/>
          </a:p>
        </p:txBody>
      </p:sp>
      <p:sp>
        <p:nvSpPr>
          <p:cNvPr id="53" name="Rectangle 52"/>
          <p:cNvSpPr/>
          <p:nvPr/>
        </p:nvSpPr>
        <p:spPr>
          <a:xfrm>
            <a:off x="10340364" y="1843568"/>
            <a:ext cx="593293" cy="288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565246" y="4348976"/>
            <a:ext cx="365901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1990 CHECKPOTN CHARLI </a:t>
            </a:r>
            <a:r>
              <a:rPr lang="en-US" sz="1050" strike="sngStrike" dirty="0" smtClean="0"/>
              <a:t>mapping </a:t>
            </a:r>
            <a:r>
              <a:rPr lang="en-US" sz="1050" strike="sngStrike" dirty="0" err="1" smtClean="0"/>
              <a:t>restarurtn</a:t>
            </a:r>
            <a:r>
              <a:rPr lang="en-US" sz="1050" strike="sngStrike" dirty="0" smtClean="0"/>
              <a:t> Kaiser von china</a:t>
            </a:r>
          </a:p>
          <a:p>
            <a:r>
              <a:rPr lang="en-US" sz="1050" dirty="0" smtClean="0"/>
              <a:t>1980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mappng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gorahcei</a:t>
            </a:r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michelbach</a:t>
            </a:r>
            <a:r>
              <a:rPr lang="en-US" sz="1050" strike="sngStrike" dirty="0" smtClean="0"/>
              <a:t>)</a:t>
            </a:r>
          </a:p>
          <a:p>
            <a:r>
              <a:rPr lang="en-US" sz="1050" strike="sngStrike" dirty="0"/>
              <a:t> </a:t>
            </a:r>
            <a:r>
              <a:rPr lang="en-US" sz="1050" strike="sngStrike" dirty="0" smtClean="0"/>
              <a:t>   </a:t>
            </a:r>
            <a:r>
              <a:rPr lang="en-US" sz="1050" strike="sngStrike" dirty="0" err="1" smtClean="0"/>
              <a:t>mappisn</a:t>
            </a:r>
            <a:r>
              <a:rPr lang="en-US" sz="1050" strike="sngStrike" dirty="0" smtClean="0"/>
              <a:t> </a:t>
            </a:r>
            <a:r>
              <a:rPr lang="en-US" sz="1050" dirty="0" smtClean="0"/>
              <a:t>1990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resuteion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kaise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rovn</a:t>
            </a:r>
            <a:r>
              <a:rPr lang="en-US" sz="1050" strike="sngStrike" dirty="0" smtClean="0"/>
              <a:t> china</a:t>
            </a:r>
            <a:endParaRPr lang="en-US" sz="1050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98" y="4184243"/>
            <a:ext cx="1165201" cy="116520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117" y="4234279"/>
            <a:ext cx="1088597" cy="10885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124" y="4250730"/>
            <a:ext cx="1351251" cy="101213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3051810" y="4250730"/>
            <a:ext cx="1765517" cy="124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91759" y="4148598"/>
            <a:ext cx="1455616" cy="13632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346" y="4168549"/>
            <a:ext cx="2799930" cy="1269638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4664346" y="4001661"/>
            <a:ext cx="2900900" cy="1496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03074" y="4137292"/>
            <a:ext cx="2962171" cy="13605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32" y="4205371"/>
            <a:ext cx="1144073" cy="114407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623" y="4184243"/>
            <a:ext cx="1152525" cy="12382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0515233" y="2698362"/>
            <a:ext cx="12121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His </a:t>
            </a:r>
            <a:r>
              <a:rPr lang="en-US" sz="800" strike="sngStrike" dirty="0" err="1" smtClean="0"/>
              <a:t>favrouriet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restaraunt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10593573" y="2729655"/>
            <a:ext cx="94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58123" y="1557020"/>
            <a:ext cx="10783666" cy="24107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086850" y="5262864"/>
            <a:ext cx="113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Stalin.free</a:t>
            </a:r>
            <a:endParaRPr lang="en-US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8294549" y="4994178"/>
            <a:ext cx="385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JOHNSON </a:t>
            </a:r>
            <a:r>
              <a:rPr lang="en-US" strike="sngStrike" dirty="0" err="1" smtClean="0"/>
              <a:t>jason</a:t>
            </a:r>
            <a:r>
              <a:rPr lang="en-US" strike="sngStrike" dirty="0" smtClean="0"/>
              <a:t> Johnson </a:t>
            </a:r>
            <a:r>
              <a:rPr lang="en-US" dirty="0" smtClean="0"/>
              <a:t>SACREMENTO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9086850" y="4926057"/>
            <a:ext cx="982701" cy="114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8830963" y="4926057"/>
            <a:ext cx="1031773" cy="1257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218882" y="536351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?KING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7460574" y="4833889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NAME CHANGE</a:t>
            </a:r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876" y="5137741"/>
            <a:ext cx="685628" cy="685628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73699" y="5089047"/>
            <a:ext cx="3690366" cy="948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8303869" y="5422493"/>
            <a:ext cx="38572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Meiers</a:t>
            </a:r>
          </a:p>
          <a:p>
            <a:r>
              <a:rPr lang="en-US" dirty="0" smtClean="0"/>
              <a:t>PAUL Meiers </a:t>
            </a:r>
            <a:r>
              <a:rPr lang="en-US" dirty="0" err="1" smtClean="0"/>
              <a:t>Sr</a:t>
            </a:r>
            <a:r>
              <a:rPr lang="en-US" dirty="0" smtClean="0"/>
              <a:t>   </a:t>
            </a:r>
            <a:r>
              <a:rPr lang="en-US" dirty="0" err="1" smtClean="0"/>
              <a:t>PREISIOEN.BUSH.Sr</a:t>
            </a:r>
            <a:r>
              <a:rPr lang="en-US" dirty="0" smtClean="0"/>
              <a:t>/JR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006840" y="5363510"/>
            <a:ext cx="571360" cy="459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620944" y="4116494"/>
            <a:ext cx="4443121" cy="7523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410043" y="5157689"/>
            <a:ext cx="61100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VISA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0069551" y="4926057"/>
            <a:ext cx="1349298" cy="806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95948" y="5466480"/>
            <a:ext cx="1381375" cy="5865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373699" y="6240843"/>
            <a:ext cx="214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Humanity</a:t>
            </a:r>
            <a:r>
              <a:rPr lang="en-US" sz="800" dirty="0" smtClean="0"/>
              <a:t>  </a:t>
            </a:r>
            <a:r>
              <a:rPr lang="en-US" sz="800" strike="sngStrike" dirty="0" smtClean="0"/>
              <a:t>Gary, Free  </a:t>
            </a:r>
            <a:r>
              <a:rPr lang="en-US" dirty="0" smtClean="0"/>
              <a:t>INTERTUPS</a:t>
            </a:r>
            <a:endParaRPr lang="en-US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5282862" y="4348976"/>
            <a:ext cx="2177712" cy="1014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0454198" y="6351155"/>
            <a:ext cx="9589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Ibm,damiler,eric</a:t>
            </a:r>
            <a:endParaRPr lang="en-US" sz="900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8430411" y="5636532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Stalin.</a:t>
            </a:r>
            <a:r>
              <a:rPr lang="en-US" sz="800" strike="sngStrike" dirty="0" err="1" smtClean="0"/>
              <a:t>gorblce</a:t>
            </a:r>
            <a:r>
              <a:rPr lang="en-US" sz="800" strike="sngStrike" dirty="0" smtClean="0"/>
              <a:t>.!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406107" y="5466479"/>
            <a:ext cx="1413104" cy="6070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34586" y="5117435"/>
            <a:ext cx="797403" cy="4518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68353" y="5080460"/>
            <a:ext cx="3695712" cy="9883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389128" y="5067922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!LARRY.JR/SR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790669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218" y="1950121"/>
            <a:ext cx="3749490" cy="1437229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1483113" y="1950121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605776" y="3523785"/>
            <a:ext cx="10013795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1483113" y="1661321"/>
            <a:ext cx="10013795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590" y="1915532"/>
            <a:ext cx="2266950" cy="1323975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97590" y="1896716"/>
            <a:ext cx="2266950" cy="1484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8830" y="1735893"/>
            <a:ext cx="1320080" cy="1007819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1605776" y="3620394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).</a:t>
            </a:r>
            <a:r>
              <a:rPr lang="en-US" dirty="0" smtClean="0"/>
              <a:t>!KING.</a:t>
            </a:r>
            <a:r>
              <a:rPr lang="en-US" sz="800" strike="sngStrike" dirty="0" smtClean="0"/>
              <a:t>!voted.counter.strike.stalin.</a:t>
            </a:r>
            <a:r>
              <a:rPr lang="en-US" sz="800" strike="sngStrike" dirty="0" err="1" smtClean="0"/>
              <a:t>gorbahcel</a:t>
            </a:r>
            <a:r>
              <a:rPr lang="en-US" sz="800" strike="sngStrike" dirty="0" smtClean="0"/>
              <a:t>.?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1702419" y="4014155"/>
            <a:ext cx="10013795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190232" y="1936619"/>
            <a:ext cx="3698037" cy="1484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733" y="4167618"/>
            <a:ext cx="3749490" cy="1437229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83113" y="4220195"/>
            <a:ext cx="10223801" cy="13990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73" y="5953476"/>
            <a:ext cx="799931" cy="610064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 flipV="1">
            <a:off x="4401168" y="5787817"/>
            <a:ext cx="1462368" cy="775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587238" y="5817497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5975573" y="6376842"/>
            <a:ext cx="48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bmx</a:t>
            </a:r>
            <a:r>
              <a:rPr lang="en-US" dirty="0" smtClean="0"/>
              <a:t> §Theft     $120,000 </a:t>
            </a:r>
            <a:r>
              <a:rPr lang="en-US" dirty="0" err="1" smtClean="0"/>
              <a:t>Silivon</a:t>
            </a:r>
            <a:r>
              <a:rPr lang="en-US" dirty="0" smtClean="0"/>
              <a:t> Valley Engineer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7644150" y="5787817"/>
            <a:ext cx="3212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$120,000 </a:t>
            </a:r>
            <a:r>
              <a:rPr lang="en-US" dirty="0" err="1"/>
              <a:t>Silivon</a:t>
            </a:r>
            <a:r>
              <a:rPr lang="en-US" dirty="0"/>
              <a:t> Valley Engineer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05972" y="5817496"/>
            <a:ext cx="8010242" cy="8998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1605776" y="5694567"/>
            <a:ext cx="101104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0771" y="5849575"/>
            <a:ext cx="947498" cy="890420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 flipV="1">
            <a:off x="1973766" y="5849575"/>
            <a:ext cx="1613472" cy="89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667" y="5987350"/>
            <a:ext cx="495238" cy="576190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>
            <a:off x="1884665" y="6002163"/>
            <a:ext cx="599240" cy="523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06624" y="5849575"/>
            <a:ext cx="749782" cy="8998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95942" y="5844854"/>
            <a:ext cx="983260" cy="8998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2888166" y="5849575"/>
            <a:ext cx="788173" cy="713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V="1">
            <a:off x="2125310" y="6157149"/>
            <a:ext cx="358595" cy="368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97041" y="1785331"/>
            <a:ext cx="10188483" cy="17240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18431" y="3609220"/>
            <a:ext cx="10188483" cy="4186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788680" y="5951624"/>
            <a:ext cx="83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§Fraud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521993" y="6211573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1A0DAB"/>
                </a:solidFill>
                <a:latin typeface="Roboto"/>
                <a:hlinkClick r:id="rId8"/>
              </a:rPr>
              <a:t>§ 195 BGB</a:t>
            </a:r>
            <a:endParaRPr lang="en-US" b="0" i="0" u="sng" dirty="0">
              <a:solidFill>
                <a:srgbClr val="1A0DAB"/>
              </a:solidFill>
              <a:effectLst/>
              <a:latin typeface="Roboto"/>
              <a:hlinkClick r:id="rId8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348746" y="6053741"/>
            <a:ext cx="612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40Y </a:t>
            </a:r>
            <a:r>
              <a:rPr lang="en-US" dirty="0" err="1" smtClean="0"/>
              <a:t>daniel</a:t>
            </a:r>
            <a:r>
              <a:rPr lang="en-US" dirty="0" smtClean="0"/>
              <a:t> describe </a:t>
            </a:r>
            <a:r>
              <a:rPr lang="en-US" dirty="0" err="1" smtClean="0"/>
              <a:t>Polzie</a:t>
            </a:r>
            <a:r>
              <a:rPr lang="en-US" dirty="0" smtClean="0"/>
              <a:t> </a:t>
            </a:r>
            <a:r>
              <a:rPr lang="en-US" dirty="0" err="1" smtClean="0"/>
              <a:t>Hozler</a:t>
            </a:r>
            <a:r>
              <a:rPr lang="en-US" dirty="0" smtClean="0"/>
              <a:t> and FEDEARL punishment 40Y</a:t>
            </a:r>
            <a:endParaRPr lang="en-US" dirty="0"/>
          </a:p>
        </p:txBody>
      </p:sp>
      <p:cxnSp>
        <p:nvCxnSpPr>
          <p:cNvPr id="140" name="Straight Connector 139"/>
          <p:cNvCxnSpPr/>
          <p:nvPr/>
        </p:nvCxnSpPr>
        <p:spPr>
          <a:xfrm>
            <a:off x="1527731" y="1661321"/>
            <a:ext cx="99691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16593" y="932713"/>
            <a:ext cx="10188483" cy="6406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10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99" y="991922"/>
            <a:ext cx="3749490" cy="14372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498" y="1223964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8" y="1568431"/>
            <a:ext cx="531682" cy="74829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701487" y="1223964"/>
            <a:ext cx="1237786" cy="1283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82907" y="1539924"/>
            <a:ext cx="621353" cy="8053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134" y="1223964"/>
            <a:ext cx="800000" cy="117142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077134" y="1223964"/>
            <a:ext cx="2087755" cy="1171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133097" y="1223964"/>
            <a:ext cx="1157047" cy="1092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52" y="1710536"/>
            <a:ext cx="1934636" cy="252722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935985" y="1511418"/>
            <a:ext cx="2932771" cy="2726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58443" y="1753739"/>
            <a:ext cx="1889053" cy="25341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9302" y="3371051"/>
            <a:ext cx="847619" cy="11523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563" y="3547244"/>
            <a:ext cx="749097" cy="11256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9036" y="1071679"/>
            <a:ext cx="3493401" cy="7545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0978" y="2775834"/>
            <a:ext cx="1971429" cy="1752381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V="1">
            <a:off x="5683138" y="3401123"/>
            <a:ext cx="3017840" cy="58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77558" y="3090373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Port:80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9166302" y="2160046"/>
            <a:ext cx="1672683" cy="608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635544" y="1912573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Chinese mother fucker</a:t>
            </a:r>
          </a:p>
          <a:p>
            <a:r>
              <a:rPr lang="en-US" sz="800" strike="sngStrike" dirty="0" smtClean="0"/>
              <a:t>German are much </a:t>
            </a:r>
            <a:r>
              <a:rPr lang="en-US" sz="800" strike="sngStrike" dirty="0" err="1" smtClean="0"/>
              <a:t>beterr</a:t>
            </a:r>
            <a:endParaRPr lang="en-US" sz="800" strike="sngStrike" dirty="0" smtClean="0"/>
          </a:p>
          <a:p>
            <a:r>
              <a:rPr lang="en-US" sz="800" strike="sngStrike" dirty="0" smtClean="0"/>
              <a:t>You china </a:t>
            </a:r>
            <a:r>
              <a:rPr lang="en-US" sz="800" strike="sngStrike" dirty="0" err="1" smtClean="0"/>
              <a:t>mena</a:t>
            </a:r>
            <a:r>
              <a:rPr lang="en-US" sz="800" strike="sngStrike" dirty="0" smtClean="0"/>
              <a:t> ( </a:t>
            </a:r>
            <a:r>
              <a:rPr lang="en-US" sz="800" strike="sngStrike" dirty="0" err="1" smtClean="0"/>
              <a:t>appe.touch</a:t>
            </a:r>
            <a:r>
              <a:rPr lang="en-US" sz="800" strike="sngStrike" dirty="0" smtClean="0"/>
              <a:t>.)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</a:t>
            </a:r>
            <a:endParaRPr lang="en-US" sz="800" strike="sngStrike" dirty="0" smtClean="0"/>
          </a:p>
          <a:p>
            <a:r>
              <a:rPr lang="en-US" sz="800" dirty="0" smtClean="0"/>
              <a:t>….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3309" y="2464405"/>
            <a:ext cx="733333" cy="67619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630" y="1804209"/>
            <a:ext cx="393406" cy="59118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898643" y="1781842"/>
            <a:ext cx="601069" cy="5950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833309" y="1912573"/>
            <a:ext cx="518399" cy="464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7008175" y="1985594"/>
            <a:ext cx="704056" cy="3688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279567" y="4817327"/>
            <a:ext cx="10253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868572" y="5664561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SQ.CPVA.§187.PREA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408019" y="5165738"/>
            <a:ext cx="758283" cy="6966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430772" y="5408394"/>
            <a:ext cx="758283" cy="696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563099" y="5603885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!In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413198" y="5229892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IBM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W/SAM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7477558" y="5630002"/>
            <a:ext cx="1022154" cy="43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575136" y="5926584"/>
            <a:ext cx="2009636" cy="1489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782428" y="4892235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</a:t>
            </a:r>
            <a:r>
              <a:rPr lang="en-US" sz="800" strike="sngStrike" dirty="0" smtClean="0"/>
              <a:t>(Tsang)</a:t>
            </a:r>
            <a:endParaRPr lang="en-US" sz="800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467" y="1288159"/>
            <a:ext cx="640406" cy="42693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52135" y="1220928"/>
            <a:ext cx="736901" cy="5832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133097" y="5776332"/>
            <a:ext cx="802888" cy="6802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133097" y="540839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8230" y="5953605"/>
            <a:ext cx="379136" cy="55516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72" y="5973217"/>
            <a:ext cx="287237" cy="40426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1954261" y="5284717"/>
            <a:ext cx="1237786" cy="1283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02363" y="5895292"/>
            <a:ext cx="460398" cy="5007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50562" y="5454775"/>
            <a:ext cx="18309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Chinese mother fucker</a:t>
            </a:r>
          </a:p>
          <a:p>
            <a:r>
              <a:rPr lang="en-US" sz="800" strike="sngStrike" dirty="0" smtClean="0"/>
              <a:t>German are much </a:t>
            </a:r>
            <a:r>
              <a:rPr lang="en-US" sz="800" strike="sngStrike" dirty="0" err="1" smtClean="0"/>
              <a:t>beterr</a:t>
            </a:r>
            <a:endParaRPr lang="en-US" sz="800" strike="sngStrike" dirty="0" smtClean="0"/>
          </a:p>
          <a:p>
            <a:r>
              <a:rPr lang="en-US" sz="800" strike="sngStrike" dirty="0" smtClean="0"/>
              <a:t>You china </a:t>
            </a:r>
            <a:r>
              <a:rPr lang="en-US" sz="800" strike="sngStrike" dirty="0" err="1" smtClean="0"/>
              <a:t>mena</a:t>
            </a:r>
            <a:r>
              <a:rPr lang="en-US" sz="800" strike="sngStrike" dirty="0" smtClean="0"/>
              <a:t> ( </a:t>
            </a:r>
            <a:r>
              <a:rPr lang="en-US" sz="800" strike="sngStrike" dirty="0" err="1" smtClean="0"/>
              <a:t>appe.touch</a:t>
            </a:r>
            <a:r>
              <a:rPr lang="en-US" sz="800" strike="sngStrike" dirty="0" smtClean="0"/>
              <a:t>.)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</a:t>
            </a:r>
            <a:endParaRPr lang="en-US" sz="800" strike="sngStrike" dirty="0" smtClean="0"/>
          </a:p>
          <a:p>
            <a:r>
              <a:rPr lang="en-US" sz="800" dirty="0" smtClean="0"/>
              <a:t>….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65" y="5926583"/>
            <a:ext cx="455661" cy="595233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23420" y="5849180"/>
            <a:ext cx="497645" cy="6993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892098" y="4892235"/>
            <a:ext cx="1561170" cy="3924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>
            <a:stCxn id="76" idx="0"/>
            <a:endCxn id="76" idx="2"/>
          </p:cNvCxnSpPr>
          <p:nvPr/>
        </p:nvCxnSpPr>
        <p:spPr>
          <a:xfrm>
            <a:off x="1672683" y="4892235"/>
            <a:ext cx="0" cy="392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279567" y="5106440"/>
            <a:ext cx="853530" cy="80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133097" y="4899782"/>
            <a:ext cx="0" cy="340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279567" y="4825562"/>
            <a:ext cx="0" cy="4360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1279567" y="5114499"/>
            <a:ext cx="1855862" cy="11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92047" y="4980980"/>
            <a:ext cx="306505" cy="2210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3624146" y="5159257"/>
            <a:ext cx="379142" cy="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167957" y="4961719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</a:t>
            </a:r>
            <a:endParaRPr lang="en-US" sz="800" strike="sngStrike" dirty="0"/>
          </a:p>
        </p:txBody>
      </p:sp>
      <p:sp>
        <p:nvSpPr>
          <p:cNvPr id="95" name="TextBox 94"/>
          <p:cNvSpPr txBox="1"/>
          <p:nvPr/>
        </p:nvSpPr>
        <p:spPr>
          <a:xfrm>
            <a:off x="322838" y="48379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4164385" y="4884775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2004 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4846546" y="4934948"/>
            <a:ext cx="1561170" cy="3924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97" idx="0"/>
            <a:endCxn id="97" idx="2"/>
          </p:cNvCxnSpPr>
          <p:nvPr/>
        </p:nvCxnSpPr>
        <p:spPr>
          <a:xfrm>
            <a:off x="5627131" y="4934948"/>
            <a:ext cx="0" cy="392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234015" y="5149153"/>
            <a:ext cx="853530" cy="80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6087545" y="4942495"/>
            <a:ext cx="0" cy="340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5234015" y="4868275"/>
            <a:ext cx="0" cy="4360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06" y="6174950"/>
            <a:ext cx="443670" cy="60319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384793" y="6586694"/>
            <a:ext cx="1292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Stalin.gorbhacoe.micheala</a:t>
            </a:r>
            <a:endParaRPr lang="en-US" sz="800" strike="sngStrike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2926" y="5444608"/>
            <a:ext cx="2359045" cy="13273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75326" y="6222927"/>
            <a:ext cx="1157771" cy="670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3807562" y="4980980"/>
            <a:ext cx="2558262" cy="46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33" y="4966831"/>
            <a:ext cx="252727" cy="189301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535" y="4903499"/>
            <a:ext cx="211000" cy="21100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412896" y="4902851"/>
            <a:ext cx="408868" cy="246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6261" y="4871730"/>
            <a:ext cx="6792274" cy="6242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629243" y="5085443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VIRING.MARY</a:t>
            </a:r>
          </a:p>
          <a:p>
            <a:r>
              <a:rPr lang="en-US" sz="900" dirty="0" err="1" smtClean="0"/>
              <a:t>GARY.zhu</a:t>
            </a:r>
            <a:endParaRPr lang="en-US" sz="900" dirty="0"/>
          </a:p>
        </p:txBody>
      </p:sp>
      <p:cxnSp>
        <p:nvCxnSpPr>
          <p:cNvPr id="113" name="Straight Arrow Connector 112"/>
          <p:cNvCxnSpPr/>
          <p:nvPr/>
        </p:nvCxnSpPr>
        <p:spPr>
          <a:xfrm flipV="1">
            <a:off x="10466494" y="5345216"/>
            <a:ext cx="616900" cy="7712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8567314" y="6105446"/>
            <a:ext cx="758283" cy="69669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8586228" y="6231187"/>
            <a:ext cx="72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tango</a:t>
            </a:r>
            <a:endParaRPr lang="en-US" strike="sngStrike" dirty="0"/>
          </a:p>
        </p:txBody>
      </p:sp>
      <p:sp>
        <p:nvSpPr>
          <p:cNvPr id="118" name="TextBox 117"/>
          <p:cNvSpPr txBox="1"/>
          <p:nvPr/>
        </p:nvSpPr>
        <p:spPr>
          <a:xfrm>
            <a:off x="9551019" y="6270833"/>
            <a:ext cx="62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Yang</a:t>
            </a:r>
            <a:endParaRPr lang="en-US" strike="sngStrike" dirty="0"/>
          </a:p>
        </p:txBody>
      </p:sp>
      <p:cxnSp>
        <p:nvCxnSpPr>
          <p:cNvPr id="120" name="Straight Arrow Connector 119"/>
          <p:cNvCxnSpPr/>
          <p:nvPr/>
        </p:nvCxnSpPr>
        <p:spPr>
          <a:xfrm flipH="1">
            <a:off x="10080702" y="6377477"/>
            <a:ext cx="963879" cy="316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 flipV="1">
            <a:off x="9082227" y="6576777"/>
            <a:ext cx="920416" cy="225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781133" y="4935316"/>
            <a:ext cx="3863707" cy="1836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/>
          <p:cNvCxnSpPr>
            <a:endCxn id="58" idx="0"/>
          </p:cNvCxnSpPr>
          <p:nvPr/>
        </p:nvCxnSpPr>
        <p:spPr>
          <a:xfrm flipV="1">
            <a:off x="7932150" y="4892235"/>
            <a:ext cx="401070" cy="361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28" idx="3"/>
          </p:cNvCxnSpPr>
          <p:nvPr/>
        </p:nvCxnSpPr>
        <p:spPr>
          <a:xfrm flipV="1">
            <a:off x="7225990" y="3275039"/>
            <a:ext cx="1125718" cy="96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5732" y="978035"/>
            <a:ext cx="11383686" cy="37606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6260" y="4874778"/>
            <a:ext cx="11358489" cy="20010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445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2543956" y="934153"/>
            <a:ext cx="12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Birthday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408400" y="2954598"/>
            <a:ext cx="92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1st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782" y="1447547"/>
            <a:ext cx="1285349" cy="96277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97781" y="1406892"/>
            <a:ext cx="1274178" cy="11264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61" y="1331680"/>
            <a:ext cx="971550" cy="11763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80" y="1406892"/>
            <a:ext cx="1224445" cy="100342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183221" y="1380128"/>
            <a:ext cx="1182603" cy="11380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964536" y="1380128"/>
            <a:ext cx="835744" cy="9475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465505" y="3155311"/>
            <a:ext cx="1561170" cy="3924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0"/>
            <a:endCxn id="17" idx="2"/>
          </p:cNvCxnSpPr>
          <p:nvPr/>
        </p:nvCxnSpPr>
        <p:spPr>
          <a:xfrm>
            <a:off x="6246090" y="3155311"/>
            <a:ext cx="0" cy="392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852974" y="3369516"/>
            <a:ext cx="853530" cy="80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706504" y="3162858"/>
            <a:ext cx="0" cy="340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52974" y="3088638"/>
            <a:ext cx="0" cy="4360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852974" y="3377575"/>
            <a:ext cx="1855862" cy="11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7765454" y="3244056"/>
            <a:ext cx="306505" cy="2210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197553" y="3422333"/>
            <a:ext cx="379142" cy="33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41364" y="3224795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4996405" y="2933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737792" y="3147851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2004 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419953" y="3198024"/>
            <a:ext cx="1561170" cy="3924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8" idx="0"/>
            <a:endCxn id="28" idx="2"/>
          </p:cNvCxnSpPr>
          <p:nvPr/>
        </p:nvCxnSpPr>
        <p:spPr>
          <a:xfrm>
            <a:off x="10200538" y="3198024"/>
            <a:ext cx="0" cy="392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807422" y="3412229"/>
            <a:ext cx="853530" cy="80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0660952" y="3205571"/>
            <a:ext cx="0" cy="340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9807422" y="3131351"/>
            <a:ext cx="0" cy="4360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380969" y="3244056"/>
            <a:ext cx="2558262" cy="463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940" y="3229907"/>
            <a:ext cx="252727" cy="18930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6942" y="3166575"/>
            <a:ext cx="211000" cy="2110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986303" y="3165927"/>
            <a:ext cx="408868" cy="246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87836" y="3026611"/>
            <a:ext cx="6586265" cy="6909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64341" y="29430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054846" y="3269091"/>
            <a:ext cx="1561170" cy="3924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stCxn id="39" idx="0"/>
            <a:endCxn id="39" idx="2"/>
          </p:cNvCxnSpPr>
          <p:nvPr/>
        </p:nvCxnSpPr>
        <p:spPr>
          <a:xfrm>
            <a:off x="3835431" y="3269091"/>
            <a:ext cx="0" cy="3924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442315" y="3483296"/>
            <a:ext cx="853530" cy="80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295845" y="3276638"/>
            <a:ext cx="0" cy="34017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442315" y="3202418"/>
            <a:ext cx="0" cy="4360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884245" y="3026610"/>
            <a:ext cx="1724691" cy="6909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64536" y="1308893"/>
            <a:ext cx="835744" cy="1199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183221" y="1319077"/>
            <a:ext cx="1182603" cy="1199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797782" y="1334238"/>
            <a:ext cx="1327020" cy="1199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427103" y="1351236"/>
            <a:ext cx="1327020" cy="1199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00538" y="1395565"/>
            <a:ext cx="1327020" cy="1199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8" y="1211611"/>
            <a:ext cx="2009775" cy="2276475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111512" y="1211611"/>
            <a:ext cx="2609386" cy="283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7069" y="1186938"/>
            <a:ext cx="2163188" cy="23588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528" y="846972"/>
            <a:ext cx="139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1</a:t>
            </a:r>
            <a:r>
              <a:rPr lang="en-US" baseline="30000" dirty="0" smtClean="0"/>
              <a:t>st</a:t>
            </a:r>
            <a:r>
              <a:rPr lang="en-US" dirty="0" smtClean="0"/>
              <a:t> 1989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0359483" y="1031638"/>
            <a:ext cx="1832517" cy="6856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Hudson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111512" y="3891776"/>
            <a:ext cx="11954108" cy="223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526" y="888299"/>
            <a:ext cx="12144045" cy="28696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0" y="888299"/>
            <a:ext cx="2477073" cy="8289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12237" y="4104378"/>
            <a:ext cx="105292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CREDIT</a:t>
            </a:r>
            <a:r>
              <a:rPr lang="en-US" dirty="0" smtClean="0"/>
              <a:t>	GREENSPAN.FEDEARL BANK  DIRECTOR MR MANN	WAR IN YUGOSLAVIA </a:t>
            </a:r>
            <a:r>
              <a:rPr lang="en-US" sz="800" strike="sngStrike" dirty="0" err="1" smtClean="0"/>
              <a:t>alen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meduslac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dracko</a:t>
            </a:r>
            <a:endParaRPr lang="en-US" sz="800" strike="sngStrike" dirty="0" smtClean="0"/>
          </a:p>
          <a:p>
            <a:r>
              <a:rPr lang="en-US" dirty="0"/>
              <a:t>	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48215" y="5263376"/>
            <a:ext cx="123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Wimbleton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0970" y="5272811"/>
            <a:ext cx="591929" cy="44450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2884245" y="5218008"/>
            <a:ext cx="524155" cy="499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48215" y="5228731"/>
            <a:ext cx="2468868" cy="5433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Connector 75"/>
          <p:cNvCxnSpPr/>
          <p:nvPr/>
        </p:nvCxnSpPr>
        <p:spPr>
          <a:xfrm>
            <a:off x="2477073" y="5027708"/>
            <a:ext cx="865826" cy="94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77525" y="5041979"/>
            <a:ext cx="4443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0.001</a:t>
            </a:r>
            <a:endParaRPr lang="en-US" sz="900" dirty="0"/>
          </a:p>
        </p:txBody>
      </p:sp>
      <p:sp>
        <p:nvSpPr>
          <p:cNvPr id="78" name="TextBox 77"/>
          <p:cNvSpPr txBox="1"/>
          <p:nvPr/>
        </p:nvSpPr>
        <p:spPr>
          <a:xfrm>
            <a:off x="1307302" y="4684168"/>
            <a:ext cx="1176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CVIL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66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84" y="1497484"/>
            <a:ext cx="871537" cy="13096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77" y="1482094"/>
            <a:ext cx="1883988" cy="130968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064689" y="1253494"/>
            <a:ext cx="1284308" cy="15382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515289" y="1253494"/>
            <a:ext cx="1638300" cy="16383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13" y="1482094"/>
            <a:ext cx="890780" cy="130968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155426" y="1253494"/>
            <a:ext cx="1362485" cy="16891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27" y="1482095"/>
            <a:ext cx="1460500" cy="14605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933426" y="1342395"/>
            <a:ext cx="1274763" cy="1549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02489" y="2942595"/>
            <a:ext cx="906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702489" y="1342395"/>
            <a:ext cx="9067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42927" y="1610979"/>
            <a:ext cx="1103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Tranlsate</a:t>
            </a:r>
            <a:r>
              <a:rPr lang="en-US" dirty="0" smtClean="0"/>
              <a:t>{</a:t>
            </a:r>
          </a:p>
          <a:p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02" y="1499071"/>
            <a:ext cx="688904" cy="103523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686885" y="1303500"/>
            <a:ext cx="707222" cy="13215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747799" y="1377628"/>
            <a:ext cx="854066" cy="1478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6265" y="3444180"/>
            <a:ext cx="2347343" cy="12901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8" y="3597615"/>
            <a:ext cx="688904" cy="103523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708340" y="3306276"/>
            <a:ext cx="854066" cy="1478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49" y="3315943"/>
            <a:ext cx="1432640" cy="40932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1982684" y="3315943"/>
            <a:ext cx="871537" cy="72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16789" y="3214473"/>
            <a:ext cx="1562100" cy="5478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450" y="3214473"/>
            <a:ext cx="1883988" cy="130968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567953" y="2641118"/>
            <a:ext cx="11624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yougut</a:t>
            </a:r>
            <a:r>
              <a:rPr lang="en-US" sz="800" strike="sngStrike" dirty="0"/>
              <a:t> out of </a:t>
            </a:r>
            <a:r>
              <a:rPr lang="en-US" sz="800" strike="sngStrike" dirty="0" err="1"/>
              <a:t>sam’s</a:t>
            </a:r>
            <a:r>
              <a:rPr lang="en-US" sz="800" strike="sngStrike" dirty="0"/>
              <a:t> ass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27568" y="1438261"/>
            <a:ext cx="9276511" cy="1478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873502" y="3068529"/>
            <a:ext cx="1049239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34" y="6481725"/>
            <a:ext cx="204232" cy="31769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121082" y="6433721"/>
            <a:ext cx="850718" cy="365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72014" y="6478361"/>
            <a:ext cx="245442" cy="2954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77668" y="6433721"/>
            <a:ext cx="177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</a:t>
            </a:r>
            <a:r>
              <a:rPr lang="en-US" dirty="0" smtClean="0"/>
              <a:t> </a:t>
            </a:r>
            <a:r>
              <a:rPr lang="en-US" dirty="0" err="1" smtClean="0"/>
              <a:t>Sirnes</a:t>
            </a:r>
            <a:r>
              <a:rPr lang="en-US" dirty="0" smtClean="0"/>
              <a:t>: 3:10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702950" y="6217302"/>
            <a:ext cx="1049239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172357" y="6498731"/>
            <a:ext cx="390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Roth.*(</a:t>
            </a:r>
            <a:r>
              <a:rPr lang="en-US" sz="900" strike="sngStrike" dirty="0" err="1" smtClean="0"/>
              <a:t>jeff</a:t>
            </a:r>
            <a:r>
              <a:rPr lang="en-US" sz="900" strike="sngStrike" dirty="0" smtClean="0"/>
              <a:t>)  </a:t>
            </a:r>
            <a:r>
              <a:rPr lang="en-US" dirty="0" smtClean="0"/>
              <a:t>PENTONSG KOREAN LABOR CODE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3358023" y="3263339"/>
            <a:ext cx="2160415" cy="1420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482949" y="3151872"/>
            <a:ext cx="2035489" cy="1478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113572" y="3306276"/>
            <a:ext cx="2404866" cy="12093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669183" y="3111397"/>
            <a:ext cx="189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HOMICIDE:KYSTAL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6951603" y="3444180"/>
            <a:ext cx="445390" cy="236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218350" y="3201815"/>
            <a:ext cx="1433947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MILITARY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71084" y="6221644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POLCIE SIRNET: 3:12PM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8096317" y="3178796"/>
            <a:ext cx="27082" cy="153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643364" y="3116480"/>
            <a:ext cx="27082" cy="1538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251200" y="6210511"/>
            <a:ext cx="406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Person with Hat ¼-us-ru:</a:t>
            </a:r>
            <a:r>
              <a:rPr lang="en-US" dirty="0" smtClean="0"/>
              <a:t>FBI:ETERRORISM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218350" y="3514780"/>
            <a:ext cx="14798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St. </a:t>
            </a:r>
            <a:r>
              <a:rPr lang="en-US" sz="1100" dirty="0" err="1" smtClean="0"/>
              <a:t>Patric</a:t>
            </a:r>
            <a:r>
              <a:rPr lang="en-US" sz="1100" dirty="0" smtClean="0"/>
              <a:t> Henry Village</a:t>
            </a:r>
            <a:endParaRPr lang="en-US" sz="1100" dirty="0"/>
          </a:p>
        </p:txBody>
      </p:sp>
      <p:sp>
        <p:nvSpPr>
          <p:cNvPr id="70" name="TextBox 69"/>
          <p:cNvSpPr txBox="1"/>
          <p:nvPr/>
        </p:nvSpPr>
        <p:spPr>
          <a:xfrm>
            <a:off x="9208189" y="4045743"/>
            <a:ext cx="90185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PARKER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0464800" y="3776390"/>
            <a:ext cx="1388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JOHNATHAN</a:t>
            </a:r>
          </a:p>
          <a:p>
            <a:r>
              <a:rPr lang="en-US" dirty="0" smtClean="0"/>
              <a:t>NADINE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63" y="4972626"/>
            <a:ext cx="1040372" cy="122633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6506213" y="1802677"/>
            <a:ext cx="890780" cy="731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289" y="3394561"/>
            <a:ext cx="640586" cy="426281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10604500" y="3386481"/>
            <a:ext cx="1248437" cy="43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541123" y="3134161"/>
            <a:ext cx="16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Kiss,recyling</a:t>
            </a:r>
            <a:r>
              <a:rPr lang="en-US" dirty="0" smtClean="0"/>
              <a:t> bin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9981272" y="3167915"/>
            <a:ext cx="91807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TORT-1 </a:t>
            </a:r>
          </a:p>
        </p:txBody>
      </p:sp>
      <p:cxnSp>
        <p:nvCxnSpPr>
          <p:cNvPr id="81" name="Straight Connector 80"/>
          <p:cNvCxnSpPr>
            <a:stCxn id="78" idx="3"/>
          </p:cNvCxnSpPr>
          <p:nvPr/>
        </p:nvCxnSpPr>
        <p:spPr>
          <a:xfrm flipH="1" flipV="1">
            <a:off x="10211142" y="3296063"/>
            <a:ext cx="2005633" cy="22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949" y="4114767"/>
            <a:ext cx="605475" cy="60547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653" y="4439274"/>
            <a:ext cx="486568" cy="323789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H="1" flipV="1">
            <a:off x="11299158" y="4089270"/>
            <a:ext cx="878309" cy="872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1353648" y="4108161"/>
            <a:ext cx="752784" cy="8440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84519" y="4475291"/>
            <a:ext cx="1904428" cy="1071241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9951547" y="5485649"/>
            <a:ext cx="210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</a:p>
          <a:p>
            <a:r>
              <a:rPr lang="en-US" strike="sngStrike" dirty="0" smtClean="0"/>
              <a:t>Kristian Sax, </a:t>
            </a:r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8292525" y="5729201"/>
            <a:ext cx="23246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</a:t>
            </a:r>
          </a:p>
          <a:p>
            <a:r>
              <a:rPr lang="en-US" sz="800" strike="sngStrike" dirty="0" err="1" smtClean="0"/>
              <a:t>emea.derere</a:t>
            </a:r>
            <a:r>
              <a:rPr lang="en-US" sz="800" strike="sngStrike" dirty="0" smtClean="0"/>
              <a:t>( base: </a:t>
            </a:r>
            <a:r>
              <a:rPr lang="en-US" sz="800" strike="sngStrike" dirty="0" err="1" smtClean="0"/>
              <a:t>Kristiana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Intnrational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bueisnes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0617200" y="4045743"/>
            <a:ext cx="541668" cy="469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6635019" y="4840951"/>
            <a:ext cx="91807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TORT-3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668175" y="5246732"/>
            <a:ext cx="118891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STANFORD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5" name="Right Arrow 94"/>
          <p:cNvSpPr/>
          <p:nvPr/>
        </p:nvSpPr>
        <p:spPr>
          <a:xfrm flipH="1">
            <a:off x="7923340" y="5261574"/>
            <a:ext cx="400117" cy="451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707" y="5168987"/>
            <a:ext cx="329497" cy="496946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8304056" y="5180109"/>
            <a:ext cx="653232" cy="36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418196" y="5180109"/>
            <a:ext cx="367238" cy="4577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8362730" y="4989092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genetech</a:t>
            </a:r>
            <a:endParaRPr lang="en-US" sz="8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8119471" y="4764814"/>
            <a:ext cx="96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CPVA.TV</a:t>
            </a:r>
            <a:endParaRPr lang="en-US" dirty="0"/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8719204" y="4763063"/>
            <a:ext cx="238084" cy="33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499" y="926377"/>
            <a:ext cx="876300" cy="8763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454" y="4839088"/>
            <a:ext cx="876300" cy="876300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9981272" y="1610979"/>
            <a:ext cx="2210728" cy="7258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Salmon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9981273" y="862534"/>
            <a:ext cx="2194362" cy="72582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Carl-Benz-</a:t>
            </a:r>
            <a:r>
              <a:rPr lang="en-US" dirty="0" err="1" smtClean="0"/>
              <a:t>Strasse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623783" y="993161"/>
            <a:ext cx="2499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CIA  VIRGINIA</a:t>
            </a:r>
          </a:p>
          <a:p>
            <a:r>
              <a:rPr lang="en-US" dirty="0" smtClean="0"/>
              <a:t>MARY </a:t>
            </a:r>
            <a:r>
              <a:rPr lang="en-US" sz="800" strike="sngStrike" dirty="0" err="1" smtClean="0"/>
              <a:t>renolys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wpra</a:t>
            </a:r>
            <a:r>
              <a:rPr lang="en-US" sz="800" strike="sngStrike" dirty="0" smtClean="0"/>
              <a:t>, rap, </a:t>
            </a:r>
            <a:r>
              <a:rPr lang="en-US" sz="800" strike="sngStrike" dirty="0" err="1" smtClean="0"/>
              <a:t>alumim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spach</a:t>
            </a:r>
            <a:r>
              <a:rPr lang="en-US" sz="800" strike="sngStrike" dirty="0" smtClean="0"/>
              <a:t> shuttle</a:t>
            </a:r>
            <a:endParaRPr lang="en-US" sz="800" strike="sngStrike" dirty="0"/>
          </a:p>
        </p:txBody>
      </p:sp>
      <p:cxnSp>
        <p:nvCxnSpPr>
          <p:cNvPr id="3" name="Straight Connector 2"/>
          <p:cNvCxnSpPr>
            <a:endCxn id="71" idx="3"/>
          </p:cNvCxnSpPr>
          <p:nvPr/>
        </p:nvCxnSpPr>
        <p:spPr>
          <a:xfrm>
            <a:off x="10196443" y="3820842"/>
            <a:ext cx="1656494" cy="278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1004079" y="3665164"/>
            <a:ext cx="1212696" cy="4330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503415" y="380019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CHEKCPONCLAR</a:t>
            </a:r>
            <a:r>
              <a:rPr lang="en-US" sz="1000" strike="sngStrike" dirty="0" err="1" smtClean="0"/>
              <a:t>bird,johnthan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3" y="883127"/>
            <a:ext cx="12161106" cy="59849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80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898" y="1714500"/>
            <a:ext cx="1233148" cy="6905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55" y="1714500"/>
            <a:ext cx="921937" cy="690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5432" y="948977"/>
            <a:ext cx="13805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Steve: he watches that </a:t>
            </a:r>
            <a:r>
              <a:rPr lang="en-US" sz="800" strike="sngStrike" dirty="0" err="1" smtClean="0"/>
              <a:t>agian</a:t>
            </a:r>
            <a:endParaRPr lang="en-US" sz="800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402898" y="1557338"/>
            <a:ext cx="1040390" cy="118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636046" y="1414463"/>
            <a:ext cx="1195155" cy="1328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72655" y="1664313"/>
            <a:ext cx="918342" cy="7909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99302" y="1683363"/>
            <a:ext cx="1233149" cy="7909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1668832" y="1557338"/>
            <a:ext cx="445718" cy="3429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1785938" y="1871663"/>
            <a:ext cx="420606" cy="533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43050" y="1683363"/>
            <a:ext cx="759873" cy="7718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28183" y="1263096"/>
            <a:ext cx="654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dirty="0" err="1" smtClean="0"/>
              <a:t>nonPoliceCfg</a:t>
            </a:r>
            <a:r>
              <a:rPr lang="en-US" dirty="0" smtClean="0"/>
              <a:t>)-&gt;1994        </a:t>
            </a:r>
            <a:r>
              <a:rPr lang="en-US" strike="sngStrike" dirty="0" smtClean="0"/>
              <a:t>townhouses[]; bathroom middle, vent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3435665" y="1332526"/>
            <a:ext cx="481222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strike="sngStrike" dirty="0"/>
              <a:t>kit;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33477" y="1101150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watch </a:t>
            </a:r>
            <a:r>
              <a:rPr lang="en-US" sz="800" strike="sngStrike" dirty="0" err="1" smtClean="0"/>
              <a:t>neighores</a:t>
            </a:r>
            <a:r>
              <a:rPr lang="en-US" sz="800" strike="sngStrike" dirty="0" smtClean="0"/>
              <a:t> over fence)</a:t>
            </a:r>
            <a:endParaRPr lang="en-US" sz="800" strike="sngStrik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57325" y="1207293"/>
            <a:ext cx="6059675" cy="3439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556816" y="2593363"/>
            <a:ext cx="111017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986463" y="2059781"/>
            <a:ext cx="168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  </a:t>
            </a:r>
            <a:r>
              <a:rPr lang="en-US" strike="sngStrike" dirty="0" smtClean="0"/>
              <a:t>peep hole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6557963" y="1714500"/>
            <a:ext cx="461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 </a:t>
            </a:r>
            <a:r>
              <a:rPr lang="en-US" sz="800" strike="sngStrike" dirty="0" smtClean="0"/>
              <a:t>crooked nipple. </a:t>
            </a:r>
            <a:r>
              <a:rPr lang="en-US" dirty="0" smtClean="0"/>
              <a:t>PENTAOGN.BASE.PAUL 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stephe.before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6648255" y="4310389"/>
            <a:ext cx="96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Spanner</a:t>
            </a:r>
          </a:p>
          <a:p>
            <a:r>
              <a:rPr lang="en-US" strike="sngStrike" dirty="0" err="1" smtClean="0"/>
              <a:t>Vojour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03" y="4326970"/>
            <a:ext cx="909220" cy="68103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8659222" y="4448888"/>
            <a:ext cx="1376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peeping tom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31201" y="3600450"/>
            <a:ext cx="251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Back to the </a:t>
            </a:r>
            <a:r>
              <a:rPr lang="en-US" dirty="0" err="1" smtClean="0"/>
              <a:t>futerue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563" y="2991139"/>
            <a:ext cx="1359646" cy="135964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16" y="5629275"/>
            <a:ext cx="1440203" cy="92255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405432" y="5414963"/>
            <a:ext cx="11638931" cy="42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648255" y="5058847"/>
            <a:ext cx="3534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back to the future bullies 3d glasses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0166" y="4729192"/>
            <a:ext cx="526376" cy="62603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9872663" y="4667488"/>
            <a:ext cx="783879" cy="576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035881" y="5277371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Mirrors on shoes</a:t>
            </a:r>
            <a:endParaRPr lang="en-US" sz="800" strike="sngStrike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67797" y="3590065"/>
            <a:ext cx="6059675" cy="18677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000625" y="3957638"/>
            <a:ext cx="2609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</a:t>
            </a:r>
            <a:r>
              <a:rPr lang="en-US" dirty="0" err="1" smtClean="0"/>
              <a:t>DEFAULT.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(peep hole)</a:t>
            </a:r>
            <a:endParaRPr lang="en-US" sz="8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6200775" y="2991139"/>
            <a:ext cx="1316225" cy="5989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648255" y="2991139"/>
            <a:ext cx="366908" cy="18068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731111" y="310593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5000625" y="3290602"/>
            <a:ext cx="13651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343492" y="3171825"/>
            <a:ext cx="2692389" cy="1646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897634" y="31718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1950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453822" y="30207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50" y="3121530"/>
            <a:ext cx="600000" cy="82857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42" y="3173866"/>
            <a:ext cx="669837" cy="468139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 flipV="1">
            <a:off x="1008150" y="3192915"/>
            <a:ext cx="1252412" cy="33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60050" y="3122480"/>
            <a:ext cx="949706" cy="792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3865" y="3145546"/>
            <a:ext cx="693056" cy="792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62" y="3286001"/>
            <a:ext cx="775783" cy="53929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24009" y="3145545"/>
            <a:ext cx="949706" cy="792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405432" y="4022306"/>
            <a:ext cx="1897491" cy="82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451" y="4541903"/>
            <a:ext cx="1219048" cy="571429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4544" y="4357140"/>
            <a:ext cx="1849593" cy="8897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60393" y="4509555"/>
            <a:ext cx="1090095" cy="49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543175" y="4509555"/>
            <a:ext cx="630540" cy="7678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3354303" y="4506423"/>
            <a:ext cx="630540" cy="767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3476648" y="4594492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accent1"/>
                </a:solidFill>
              </a:rPr>
              <a:t>G</a:t>
            </a:r>
            <a:endParaRPr lang="en-US" sz="3200" b="1" dirty="0">
              <a:solidFill>
                <a:schemeClr val="accent1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2648453" y="4506423"/>
            <a:ext cx="50409" cy="3870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27895" y="4502185"/>
            <a:ext cx="50409" cy="3870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698862" y="5629275"/>
            <a:ext cx="175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Gary 3-D Glasses</a:t>
            </a:r>
            <a:endParaRPr lang="en-US" strike="sngStrike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989616" y="5629275"/>
            <a:ext cx="1658837" cy="1100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3865" y="5588423"/>
            <a:ext cx="11860178" cy="10475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017" y="4514851"/>
            <a:ext cx="664415" cy="664415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2543175" y="4448888"/>
            <a:ext cx="2151417" cy="825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29506" y="4454027"/>
            <a:ext cx="2265086" cy="8897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05432" y="16833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10164792" y="5711338"/>
            <a:ext cx="2009251" cy="5500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8860" y="883914"/>
            <a:ext cx="11813140" cy="15749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10182749" y="1164421"/>
            <a:ext cx="2009251" cy="5500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Hudson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3866" y="2665915"/>
            <a:ext cx="11904706" cy="26893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0209321" y="2930346"/>
            <a:ext cx="2009251" cy="5500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7471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76" y="991922"/>
            <a:ext cx="5366924" cy="52588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399" y="2908300"/>
            <a:ext cx="5411237" cy="3073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398" y="1160760"/>
            <a:ext cx="1456527" cy="148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9" y="1426478"/>
            <a:ext cx="2009775" cy="204787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96809" y="1369335"/>
            <a:ext cx="3651445" cy="5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41" y="4543291"/>
            <a:ext cx="838317" cy="8764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814" y="1692661"/>
            <a:ext cx="2978201" cy="188211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681641" y="1480869"/>
            <a:ext cx="3659471" cy="46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287462" y="4108839"/>
            <a:ext cx="3659471" cy="4665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82429" y="4078110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Stencils</a:t>
            </a:r>
            <a:endParaRPr lang="en-US" b="1" i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72" y="4307443"/>
            <a:ext cx="1755261" cy="111227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287461" y="5521081"/>
            <a:ext cx="3659471" cy="4665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504018" y="1480869"/>
            <a:ext cx="3659471" cy="46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64859" y="112808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MARKETING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8559101" y="4031456"/>
            <a:ext cx="3659471" cy="46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764859" y="3662124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754632" y="1047662"/>
            <a:ext cx="145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384372" y="4020967"/>
            <a:ext cx="3651445" cy="5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62780" y="3680206"/>
            <a:ext cx="137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96" y="4418871"/>
            <a:ext cx="1758680" cy="19261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923" y="4485545"/>
            <a:ext cx="991913" cy="99191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859" y="2357183"/>
            <a:ext cx="1112318" cy="62289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51" y="3040247"/>
            <a:ext cx="1097622" cy="83709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851" y="1672424"/>
            <a:ext cx="1054334" cy="5933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978134" y="1073434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4357444"/>
              </p:ext>
            </p:extLst>
          </p:nvPr>
        </p:nvGraphicFramePr>
        <p:xfrm>
          <a:off x="10327293" y="6048643"/>
          <a:ext cx="9874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3" name="Packager Shell Object" showAsIcon="1" r:id="rId12" imgW="988200" imgH="532800" progId="Package">
                  <p:embed/>
                </p:oleObj>
              </mc:Choice>
              <mc:Fallback>
                <p:oleObj name="Packager Shell Object" showAsIcon="1" r:id="rId12" imgW="9882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327293" y="6048643"/>
                        <a:ext cx="9874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9251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20" y="1308893"/>
            <a:ext cx="939541" cy="119008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52" y="2017521"/>
            <a:ext cx="482290" cy="71557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98234" y="1817649"/>
            <a:ext cx="947854" cy="9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54350" y="2017520"/>
            <a:ext cx="638409" cy="7155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02205" y="2129646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Phil/</a:t>
            </a:r>
            <a:r>
              <a:rPr lang="en-US" strike="sngStrike" dirty="0" err="1" smtClean="0"/>
              <a:t>kim,hbo</a:t>
            </a:r>
            <a:r>
              <a:rPr lang="en-US" dirty="0" smtClean="0"/>
              <a:t>) VIRINGA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207941" y="2877015"/>
            <a:ext cx="9333571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207941" y="3752286"/>
            <a:ext cx="9333571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207940" y="4722618"/>
            <a:ext cx="9333571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207939" y="5692950"/>
            <a:ext cx="9333571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893" y="3052690"/>
            <a:ext cx="415382" cy="6208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48" y="3065151"/>
            <a:ext cx="422909" cy="60835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36380" y="3052690"/>
            <a:ext cx="532470" cy="6208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61823" y="3052690"/>
            <a:ext cx="532470" cy="6208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696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617" y="3276238"/>
            <a:ext cx="858339" cy="127938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32852" y="3222423"/>
            <a:ext cx="1097104" cy="134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905" y="3276238"/>
            <a:ext cx="871524" cy="12883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629956" y="2887407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Lisa </a:t>
            </a:r>
            <a:r>
              <a:rPr lang="en-US" dirty="0" err="1" smtClean="0"/>
              <a:t>Beliski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794" y="35241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690" y="3256739"/>
            <a:ext cx="2580952" cy="13333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5774" y="2973178"/>
            <a:ext cx="4982798" cy="16874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783" y="3460627"/>
            <a:ext cx="2142857" cy="57142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8298939" y="3276238"/>
            <a:ext cx="1902701" cy="1129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655" y="3002320"/>
            <a:ext cx="1839969" cy="148804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8058783" y="3256739"/>
            <a:ext cx="1819574" cy="1010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58782" y="3423470"/>
            <a:ext cx="1999519" cy="7328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835258" y="2918239"/>
            <a:ext cx="4070172" cy="16874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16846" y="2902612"/>
            <a:ext cx="303667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INTERNET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7141" y="14304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374196" y="2205104"/>
            <a:ext cx="10910916" cy="365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935681" y="1347375"/>
            <a:ext cx="322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Bahnhofstrasse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026298" y="1168272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HOMICIDE:LUX:COINTOWN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7803" y="5774821"/>
            <a:ext cx="1171429" cy="10571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14" y="4786144"/>
            <a:ext cx="3951859" cy="1769489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95265" y="4746408"/>
            <a:ext cx="4051908" cy="19258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3070" y="3165886"/>
            <a:ext cx="1098020" cy="124806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130211" y="1501822"/>
            <a:ext cx="303667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KING.WEAPONS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0721" y="2127451"/>
            <a:ext cx="1980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IMPORT  </a:t>
            </a:r>
            <a:r>
              <a:rPr lang="en-US" b="1" i="1" dirty="0" err="1" smtClean="0"/>
              <a:t>KING.</a:t>
            </a:r>
            <a:r>
              <a:rPr lang="en-US" sz="800" i="1" strike="sngStrike" dirty="0" err="1" smtClean="0"/>
              <a:t>Stepanie</a:t>
            </a:r>
            <a:endParaRPr lang="en-US" sz="800" i="1" strike="sngStrike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299364" y="2453483"/>
            <a:ext cx="10916245" cy="154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51794" y="485383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336214" y="1744056"/>
            <a:ext cx="1672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KING.WEAPONS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6265" y="1197624"/>
            <a:ext cx="838501" cy="9530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1788" y="1197624"/>
            <a:ext cx="8597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Fouth</a:t>
            </a:r>
            <a:r>
              <a:rPr lang="en-US" dirty="0" smtClean="0"/>
              <a:t> Floor 6,4” </a:t>
            </a:r>
            <a:r>
              <a:rPr lang="en-US" dirty="0" err="1" smtClean="0"/>
              <a:t>Chinsee</a:t>
            </a:r>
            <a:r>
              <a:rPr lang="en-US" dirty="0" smtClean="0"/>
              <a:t>, </a:t>
            </a:r>
            <a:r>
              <a:rPr lang="en-US" dirty="0" err="1" smtClean="0"/>
              <a:t>Stepnie</a:t>
            </a:r>
            <a:r>
              <a:rPr lang="en-US" dirty="0" smtClean="0"/>
              <a:t>; </a:t>
            </a:r>
          </a:p>
          <a:p>
            <a:r>
              <a:rPr lang="en-US" dirty="0" smtClean="0"/>
              <a:t>HOMCIE:LUX    CA   Oriental Massage[].</a:t>
            </a:r>
            <a:r>
              <a:rPr lang="en-US" dirty="0" err="1" smtClean="0"/>
              <a:t>int</a:t>
            </a:r>
            <a:r>
              <a:rPr lang="en-US" dirty="0" smtClean="0"/>
              <a:t>    Thailand Table </a:t>
            </a:r>
            <a:r>
              <a:rPr lang="en-US" dirty="0"/>
              <a:t>1992</a:t>
            </a:r>
            <a:r>
              <a:rPr lang="en-US" dirty="0" smtClean="0"/>
              <a:t>  HOMCE:LUX:COINTOWN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456512" y="1844344"/>
            <a:ext cx="2595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aisan</a:t>
            </a:r>
            <a:r>
              <a:rPr lang="en-US" dirty="0"/>
              <a:t> imperial table cared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039" y="1814891"/>
            <a:ext cx="531010" cy="35208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13" idx="1"/>
          </p:cNvCxnSpPr>
          <p:nvPr/>
        </p:nvCxnSpPr>
        <p:spPr>
          <a:xfrm flipV="1">
            <a:off x="5456512" y="1971675"/>
            <a:ext cx="3401738" cy="57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145959" y="167286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1992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42939" y="855412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1990,1992</a:t>
            </a:r>
            <a:endParaRPr lang="en-US" b="1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40488" y="1188155"/>
            <a:ext cx="11926398" cy="9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210992" y="828589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 </a:t>
            </a:r>
            <a:r>
              <a:rPr lang="en-US" sz="800" strike="sngStrike" dirty="0" smtClean="0"/>
              <a:t>Once up a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in America, cherry cake, peeping tom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081404" y="3514012"/>
            <a:ext cx="846701" cy="753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785254" y="3342510"/>
            <a:ext cx="1579418" cy="924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97654" y="1255723"/>
            <a:ext cx="6750310" cy="9589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66" y="2195808"/>
            <a:ext cx="531010" cy="35208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3035859" y="2166974"/>
            <a:ext cx="3374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HOMICE:LUX: &amp; HOCMIE:LUX:VHS</a:t>
            </a:r>
            <a:endParaRPr lang="en-US" dirty="0"/>
          </a:p>
        </p:txBody>
      </p:sp>
      <p:cxnSp>
        <p:nvCxnSpPr>
          <p:cNvPr id="60" name="Straight Connector 59"/>
          <p:cNvCxnSpPr>
            <a:stCxn id="43" idx="3"/>
          </p:cNvCxnSpPr>
          <p:nvPr/>
        </p:nvCxnSpPr>
        <p:spPr>
          <a:xfrm>
            <a:off x="2201263" y="2312117"/>
            <a:ext cx="901931" cy="1413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25752" y="2213626"/>
            <a:ext cx="613527" cy="2772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6702" y="2575470"/>
            <a:ext cx="26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CHECKPITN CHALRIE(1992)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879251" y="804940"/>
            <a:ext cx="13805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Steve: he watches that </a:t>
            </a:r>
            <a:r>
              <a:rPr lang="en-US" sz="800" strike="sngStrike" dirty="0" err="1" smtClean="0"/>
              <a:t>agian</a:t>
            </a:r>
            <a:endParaRPr lang="en-US" sz="800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6512" y="5585779"/>
            <a:ext cx="1123810" cy="552381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5456512" y="5223168"/>
            <a:ext cx="1123810" cy="1106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32431" y="5585779"/>
            <a:ext cx="1147891" cy="5763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337901" y="4591636"/>
            <a:ext cx="41841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FBI:WMD </a:t>
            </a:r>
            <a:r>
              <a:rPr lang="en-US" sz="4800" strike="sngStrike" dirty="0" smtClean="0"/>
              <a:t>“Kim”</a:t>
            </a:r>
            <a:endParaRPr lang="en-US" sz="4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7272338" y="5422633"/>
            <a:ext cx="488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SF:METROPOLOTAN:MARKETSTREE/MAINSTREEET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95265" y="4742526"/>
            <a:ext cx="10919245" cy="19258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972039" y="5133306"/>
            <a:ext cx="106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Lisa, Amy</a:t>
            </a:r>
            <a:endParaRPr lang="en-US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5290" y="5318819"/>
            <a:ext cx="879968" cy="121519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934" y="5236302"/>
            <a:ext cx="1359646" cy="1359646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H="1">
            <a:off x="6987080" y="5236302"/>
            <a:ext cx="848178" cy="1222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722" y="4733575"/>
            <a:ext cx="2466975" cy="184785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694" y="4814798"/>
            <a:ext cx="2133771" cy="176230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7888320" y="4910976"/>
            <a:ext cx="810053" cy="8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627480" y="621049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/>
              <a:t>k</a:t>
            </a:r>
            <a:r>
              <a:rPr lang="en-US" strike="sngStrike" dirty="0" err="1" smtClean="0"/>
              <a:t>im</a:t>
            </a:r>
            <a:endParaRPr lang="en-US" strike="sngStrike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807" y="4910976"/>
            <a:ext cx="1171575" cy="1171575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333020" y="4845625"/>
            <a:ext cx="2318441" cy="17503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48885"/>
            <a:ext cx="12258539" cy="58830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219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2967335"/>
            <a:ext cx="6096000" cy="104644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Then in </a:t>
            </a:r>
            <a:r>
              <a:rPr lang="en-US" sz="2000" b="1" dirty="0">
                <a:solidFill>
                  <a:srgbClr val="202124"/>
                </a:solidFill>
                <a:latin typeface="Google Sans"/>
              </a:rPr>
              <a:t>1958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a developer named Jack Foster had a bright idea — to create a beautiful city out of this barren, marshy island. By </a:t>
            </a:r>
            <a:r>
              <a:rPr lang="en-US" sz="2400" dirty="0">
                <a:solidFill>
                  <a:srgbClr val="040C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ogle Sans"/>
              </a:rPr>
              <a:t>1971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 it was incorporated.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9251" y="804940"/>
            <a:ext cx="13805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Steve: he watches that </a:t>
            </a:r>
            <a:r>
              <a:rPr lang="en-US" sz="800" strike="sngStrike" dirty="0" err="1" smtClean="0"/>
              <a:t>agian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196" y="1076875"/>
            <a:ext cx="1359646" cy="13596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32" y="1170910"/>
            <a:ext cx="1171575" cy="11715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98" y="1069934"/>
            <a:ext cx="1858160" cy="139182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048000" y="4204352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Roboto"/>
              </a:rPr>
              <a:t>The Korean War was fought between North Korea and South Korea from 1950 to </a:t>
            </a:r>
            <a:r>
              <a:rPr lang="en-US" sz="2400" dirty="0">
                <a:solidFill>
                  <a:srgbClr val="4D5156"/>
                </a:solidFill>
                <a:latin typeface="Roboto"/>
              </a:rPr>
              <a:t>1953</a:t>
            </a:r>
            <a:r>
              <a:rPr lang="en-US" dirty="0">
                <a:solidFill>
                  <a:srgbClr val="4D5156"/>
                </a:solidFill>
                <a:latin typeface="Roboto"/>
              </a:rPr>
              <a:t>. 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92" y="4204352"/>
            <a:ext cx="1495238" cy="1180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93" y="2961170"/>
            <a:ext cx="1495238" cy="94910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094592" y="4357688"/>
            <a:ext cx="1476427" cy="1027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83157" y="4203268"/>
            <a:ext cx="1506673" cy="11820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082" y="5650505"/>
            <a:ext cx="1404937" cy="81438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37859" y="5595034"/>
            <a:ext cx="1506673" cy="11820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92871" y="5857875"/>
            <a:ext cx="1413026" cy="73288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2871" y="5224034"/>
            <a:ext cx="1413026" cy="21422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0287000" y="4814888"/>
            <a:ext cx="1218897" cy="2043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999224" y="5014185"/>
            <a:ext cx="1673664" cy="15765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0862" y="1048294"/>
            <a:ext cx="3152275" cy="176752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 flipV="1">
            <a:off x="10287000" y="2643188"/>
            <a:ext cx="357188" cy="43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7695" y="5014185"/>
            <a:ext cx="2252122" cy="177236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9504" y="5051847"/>
            <a:ext cx="2226940" cy="156919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78318" y="3009416"/>
            <a:ext cx="5765434" cy="19756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1" y="943087"/>
            <a:ext cx="12067309" cy="59149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17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946" y="1970050"/>
            <a:ext cx="2133771" cy="17623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28" y="4218282"/>
            <a:ext cx="2112818" cy="21128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91697" y="2261520"/>
            <a:ext cx="18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Cabage</a:t>
            </a:r>
            <a:r>
              <a:rPr lang="en-US" dirty="0" smtClean="0"/>
              <a:t> patch Kids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781787" y="2204872"/>
            <a:ext cx="1681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Gabae</a:t>
            </a:r>
            <a:r>
              <a:rPr lang="en-US" dirty="0" smtClean="0"/>
              <a:t> Pal kids</a:t>
            </a:r>
          </a:p>
          <a:p>
            <a:r>
              <a:rPr lang="en-US" dirty="0" err="1" smtClean="0"/>
              <a:t>Capba</a:t>
            </a:r>
            <a:r>
              <a:rPr lang="en-US" dirty="0" smtClean="0"/>
              <a:t> patch kid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08024" y="3955473"/>
            <a:ext cx="10515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7" y="935038"/>
            <a:ext cx="2719349" cy="191616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013128" y="4627418"/>
            <a:ext cx="2505927" cy="1413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08024" y="4218282"/>
            <a:ext cx="2017922" cy="19375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61646"/>
            <a:ext cx="1170709" cy="117070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5891697" y="1991388"/>
            <a:ext cx="1375012" cy="174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761984" y="1911251"/>
            <a:ext cx="2017922" cy="19375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43090" y="1794794"/>
            <a:ext cx="2246340" cy="19375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499488" y="1882419"/>
            <a:ext cx="2246340" cy="19375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03372" y="908961"/>
            <a:ext cx="4060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nonPoliceTRX.WW2.WW1{</a:t>
            </a:r>
          </a:p>
          <a:p>
            <a:r>
              <a:rPr lang="en-US" dirty="0" smtClean="0"/>
              <a:t>	VIRIGNA.MARY</a:t>
            </a:r>
          </a:p>
          <a:p>
            <a:r>
              <a:rPr lang="en-US" dirty="0"/>
              <a:t>	</a:t>
            </a:r>
            <a:r>
              <a:rPr lang="en-US" dirty="0" smtClean="0"/>
              <a:t>v2.FBI:KIDNAPPING  </a:t>
            </a:r>
            <a:r>
              <a:rPr lang="en-US" sz="800" strike="sngStrike" dirty="0" smtClean="0"/>
              <a:t>she likely wanted a baby</a:t>
            </a:r>
            <a:endParaRPr lang="en-US" sz="800" strike="sngStrike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64099" y="1133872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1D8723   1D8722</a:t>
            </a:r>
            <a:endParaRPr lang="en-US" dirty="0"/>
          </a:p>
        </p:txBody>
      </p:sp>
      <p:sp>
        <p:nvSpPr>
          <p:cNvPr id="28" name="Cube 27"/>
          <p:cNvSpPr/>
          <p:nvPr/>
        </p:nvSpPr>
        <p:spPr>
          <a:xfrm>
            <a:off x="9227127" y="1133872"/>
            <a:ext cx="1052946" cy="47325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097" y="4218282"/>
            <a:ext cx="2719349" cy="191616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365824" y="4207297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WW2.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6365824" y="4505536"/>
            <a:ext cx="2816476" cy="364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365823" y="4910796"/>
            <a:ext cx="2816477" cy="1223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6365824" y="5159891"/>
            <a:ext cx="281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FBI:GENCODIE:WAR CRIMES</a:t>
            </a:r>
          </a:p>
          <a:p>
            <a:r>
              <a:rPr lang="en-US" dirty="0" smtClean="0"/>
              <a:t>WW2.</a:t>
            </a:r>
            <a:r>
              <a:rPr lang="en-US" sz="800" strike="sngStrike" dirty="0" smtClean="0"/>
              <a:t>marx(The blond one is dying?</a:t>
            </a:r>
            <a:endParaRPr lang="en-US" sz="800" strike="sngStrike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94095" y="4218281"/>
            <a:ext cx="5933031" cy="19375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387053" y="4801099"/>
            <a:ext cx="5814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FEDEARL.INT.DEFAULT.PRESINET.BLACK.!CPVA.SQ.§187.PREA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581978" y="5072572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483" y="5777762"/>
            <a:ext cx="912967" cy="60753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914" y="5801657"/>
            <a:ext cx="559748" cy="559748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0175914" y="5930338"/>
            <a:ext cx="1508536" cy="400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46709" y="5801656"/>
            <a:ext cx="1601593" cy="5734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519055" y="2261520"/>
            <a:ext cx="1740662" cy="1296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781787" y="1911251"/>
            <a:ext cx="1989696" cy="1317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71450" y="345757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931242"/>
            <a:ext cx="12081164" cy="59267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564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76" y="894129"/>
            <a:ext cx="4948749" cy="27836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308" y="4714977"/>
            <a:ext cx="2529042" cy="14225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49" y="1600709"/>
            <a:ext cx="2366055" cy="13309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837" y="3143865"/>
            <a:ext cx="2415754" cy="13588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120" y="1605968"/>
            <a:ext cx="2734039" cy="15378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4" y="4266456"/>
            <a:ext cx="3326412" cy="187110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95159" y="3758908"/>
            <a:ext cx="4177422" cy="26331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80486" y="5042176"/>
            <a:ext cx="3421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1994/6 SQ.INT.HOMICIDE:2Y</a:t>
            </a:r>
          </a:p>
          <a:p>
            <a:r>
              <a:rPr lang="en-US" dirty="0" smtClean="0"/>
              <a:t>2013 </a:t>
            </a:r>
            <a:r>
              <a:rPr lang="en-US" dirty="0" err="1" smtClean="0"/>
              <a:t>nonPoliceUsage</a:t>
            </a:r>
            <a:r>
              <a:rPr lang="en-US" dirty="0" smtClean="0"/>
              <a:t>($4B </a:t>
            </a:r>
            <a:r>
              <a:rPr lang="en-US" sz="800" strike="sngStrike" dirty="0" err="1" smtClean="0"/>
              <a:t>cisco.montroing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68572" y="1005259"/>
            <a:ext cx="185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G.VIRIGINA.MARY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82833" y="5259590"/>
            <a:ext cx="2375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1990, 1994 !CPVA 2014</a:t>
            </a:r>
          </a:p>
          <a:p>
            <a:r>
              <a:rPr lang="en-US" dirty="0" smtClean="0"/>
              <a:t>1987, 1980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775" y="4205662"/>
            <a:ext cx="802317" cy="80231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762" y="4112629"/>
            <a:ext cx="1276350" cy="8953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78775" y="3756746"/>
            <a:ext cx="127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HAMILITON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983" y="3254251"/>
            <a:ext cx="1161741" cy="89860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33" y="3224391"/>
            <a:ext cx="1388060" cy="9236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54447" y="3201445"/>
            <a:ext cx="2730206" cy="27044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5159" y="6373870"/>
            <a:ext cx="5136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person died for 2014 CPVA LAKE TAHOE KOCEHMANN and </a:t>
            </a:r>
            <a:r>
              <a:rPr lang="en-US" sz="800" strike="sngStrike" dirty="0" err="1" smtClean="0"/>
              <a:t>extorogin</a:t>
            </a:r>
            <a:r>
              <a:rPr lang="en-US" sz="800" strike="sngStrike" dirty="0" smtClean="0"/>
              <a:t> until 2023. At age 2 the </a:t>
            </a:r>
            <a:r>
              <a:rPr lang="en-US" sz="800" strike="sngStrike" dirty="0" err="1" smtClean="0"/>
              <a:t>perons</a:t>
            </a:r>
            <a:r>
              <a:rPr lang="en-US" sz="800" strike="sngStrike" dirty="0" smtClean="0"/>
              <a:t> in Lake Tahoe.</a:t>
            </a:r>
            <a:endParaRPr lang="en-US" sz="800" strike="sngStrik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95158" y="3765400"/>
            <a:ext cx="5070409" cy="28239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85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241" y="3848140"/>
            <a:ext cx="750553" cy="747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983" y="4319587"/>
            <a:ext cx="2905125" cy="15716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320145" y="3810000"/>
            <a:ext cx="3519055" cy="2632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543982" y="4319586"/>
            <a:ext cx="2905125" cy="15716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6012873" y="4585855"/>
            <a:ext cx="1759527" cy="1011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6819" y="3809999"/>
            <a:ext cx="1601880" cy="24756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46" y="826784"/>
            <a:ext cx="2926826" cy="29268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12" y="1207293"/>
            <a:ext cx="1359646" cy="135964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048000" y="3574473"/>
            <a:ext cx="8963891" cy="13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761" y="5401541"/>
            <a:ext cx="1052154" cy="5946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69" y="5695516"/>
            <a:ext cx="347190" cy="44940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7377761" y="5401541"/>
            <a:ext cx="1312501" cy="7433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363906" y="5304123"/>
            <a:ext cx="1201665" cy="9425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65172" y="4138508"/>
            <a:ext cx="3262743" cy="21716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839200" y="4113932"/>
            <a:ext cx="2438400" cy="1287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955663" y="1207293"/>
            <a:ext cx="2155682" cy="2100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85151" y="3132439"/>
            <a:ext cx="355776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3DM</a:t>
            </a:r>
            <a:r>
              <a:rPr lang="en-US" dirty="0" smtClean="0"/>
              <a:t> VIETAMAN WAR CHEPIN CHALIRE</a:t>
            </a:r>
          </a:p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ricard</a:t>
            </a:r>
            <a:r>
              <a:rPr lang="en-US" sz="800" strike="sngStrike" dirty="0" smtClean="0"/>
              <a:t> grand fat </a:t>
            </a:r>
            <a:r>
              <a:rPr lang="en-US" sz="800" strike="sngStrike" dirty="0" err="1" smtClean="0"/>
              <a:t>ciggerst</a:t>
            </a:r>
            <a:endParaRPr lang="en-US" sz="800" strike="sngStrike" dirty="0" smtClean="0"/>
          </a:p>
          <a:p>
            <a:r>
              <a:rPr lang="en-US" dirty="0" smtClean="0"/>
              <a:t>NAVY </a:t>
            </a:r>
            <a:r>
              <a:rPr lang="en-US" sz="800" strike="sngStrike" dirty="0" smtClean="0"/>
              <a:t>kings </a:t>
            </a:r>
            <a:r>
              <a:rPr lang="en-US" sz="800" strike="sngStrike" dirty="0" err="1" smtClean="0"/>
              <a:t>bublb</a:t>
            </a:r>
            <a:r>
              <a:rPr lang="en-US" sz="800" strike="sngStrike" dirty="0" smtClean="0"/>
              <a:t> gum</a:t>
            </a:r>
          </a:p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96819" y="1214401"/>
            <a:ext cx="1737879" cy="2093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72355" y="3793547"/>
            <a:ext cx="1822670" cy="25484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798618" y="3753610"/>
            <a:ext cx="2895600" cy="239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80986" y="3731528"/>
            <a:ext cx="1822670" cy="25484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063" y="5721926"/>
            <a:ext cx="730825" cy="7308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61" y="5891211"/>
            <a:ext cx="670469" cy="48507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9778063" y="5721926"/>
            <a:ext cx="1790482" cy="524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916603" y="5721925"/>
            <a:ext cx="1230821" cy="7724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4822" y="2075161"/>
            <a:ext cx="1392939" cy="97841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868572" y="1510145"/>
            <a:ext cx="257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</a:t>
            </a:r>
            <a:r>
              <a:rPr lang="en-US" dirty="0" err="1" smtClean="0"/>
              <a:t>cisoc.mtonrig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743108" y="1234940"/>
            <a:ext cx="1342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Phil/</a:t>
            </a:r>
            <a:r>
              <a:rPr lang="en-US" dirty="0" err="1" smtClean="0"/>
              <a:t>kim.ash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047476" y="1027287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034559" y="1039708"/>
            <a:ext cx="1495386" cy="347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59244" y="940507"/>
            <a:ext cx="3157642" cy="20471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28237" y="1271379"/>
            <a:ext cx="536935" cy="14126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744206" y="1277513"/>
            <a:ext cx="270779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</a:t>
            </a:r>
          </a:p>
          <a:p>
            <a:r>
              <a:rPr lang="en-US" dirty="0" smtClean="0"/>
              <a:t>1989 HOMCIDE:NANA:ASH</a:t>
            </a:r>
          </a:p>
          <a:p>
            <a:r>
              <a:rPr lang="en-US" dirty="0" smtClean="0"/>
              <a:t>1990-2023</a:t>
            </a:r>
          </a:p>
          <a:p>
            <a:r>
              <a:rPr lang="en-US" dirty="0" smtClean="0"/>
              <a:t>1990-2005</a:t>
            </a:r>
          </a:p>
          <a:p>
            <a:r>
              <a:rPr lang="en-US" dirty="0" smtClean="0"/>
              <a:t>1990-2011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117198" y="986948"/>
            <a:ext cx="1260563" cy="268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Auschwitz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474700" y="88612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088909" y="2060555"/>
            <a:ext cx="192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000.nonPoliceQOS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33441" y="932727"/>
            <a:ext cx="4581630" cy="26235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75822" y="892789"/>
            <a:ext cx="3036069" cy="26235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32" y="4077913"/>
            <a:ext cx="1359646" cy="135964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65018" y="3848140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57463" y="3756002"/>
            <a:ext cx="8757445" cy="26235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27929" y="946640"/>
            <a:ext cx="8783961" cy="26235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9119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2582</Words>
  <Application>Microsoft Office PowerPoint</Application>
  <PresentationFormat>Widescreen</PresentationFormat>
  <Paragraphs>862</Paragraphs>
  <Slides>42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Google Sans</vt:lpstr>
      <vt:lpstr>Roboto</vt:lpstr>
      <vt:lpstr>Office Theme</vt:lpstr>
      <vt:lpstr>Document</vt:lpstr>
      <vt:lpstr>Package</vt:lpstr>
      <vt:lpstr>SQ.AIRFIELD.INT.HOMICDIE:2Y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User_Kiosk_LL_Public</cp:lastModifiedBy>
  <cp:revision>191</cp:revision>
  <dcterms:created xsi:type="dcterms:W3CDTF">2023-09-02T19:14:15Z</dcterms:created>
  <dcterms:modified xsi:type="dcterms:W3CDTF">2023-09-08T20:56:26Z</dcterms:modified>
</cp:coreProperties>
</file>